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9.xml" ContentType="application/vnd.openxmlformats-officedocument.theme+xml"/>
  <Override PartName="/ppt/slideLayouts/slideLayout70.xml" ContentType="application/vnd.openxmlformats-officedocument.presentationml.slideLayout+xml"/>
  <Override PartName="/ppt/theme/theme10.xml" ContentType="application/vnd.openxmlformats-officedocument.theme+xml"/>
  <Override PartName="/ppt/slideLayouts/slideLayout71.xml" ContentType="application/vnd.openxmlformats-officedocument.presentationml.slideLayout+xml"/>
  <Override PartName="/ppt/theme/theme11.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3.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6" r:id="rId4"/>
    <p:sldMasterId id="2147483681" r:id="rId5"/>
    <p:sldMasterId id="2147483723" r:id="rId6"/>
    <p:sldMasterId id="2147483726" r:id="rId7"/>
    <p:sldMasterId id="2147483737" r:id="rId8"/>
    <p:sldMasterId id="2147483743" r:id="rId9"/>
    <p:sldMasterId id="2147483794" r:id="rId10"/>
    <p:sldMasterId id="2147483750" r:id="rId11"/>
    <p:sldMasterId id="2147483761" r:id="rId12"/>
    <p:sldMasterId id="2147483767" r:id="rId13"/>
    <p:sldMasterId id="2147483770" r:id="rId14"/>
    <p:sldMasterId id="2147483773" r:id="rId15"/>
    <p:sldMasterId id="2147483777" r:id="rId16"/>
    <p:sldMasterId id="2147483781" r:id="rId17"/>
  </p:sldMasterIdLst>
  <p:notesMasterIdLst>
    <p:notesMasterId r:id="rId27"/>
  </p:notesMasterIdLst>
  <p:handoutMasterIdLst>
    <p:handoutMasterId r:id="rId28"/>
  </p:handoutMasterIdLst>
  <p:sldIdLst>
    <p:sldId id="375" r:id="rId18"/>
    <p:sldId id="376" r:id="rId19"/>
    <p:sldId id="382" r:id="rId20"/>
    <p:sldId id="383" r:id="rId21"/>
    <p:sldId id="378" r:id="rId22"/>
    <p:sldId id="380" r:id="rId23"/>
    <p:sldId id="381" r:id="rId24"/>
    <p:sldId id="379" r:id="rId25"/>
    <p:sldId id="377" r:id="rId26"/>
  </p:sldIdLst>
  <p:sldSz cx="12192000" cy="6858000"/>
  <p:notesSz cx="7010400" cy="9296400"/>
  <p:embeddedFontLst>
    <p:embeddedFont>
      <p:font typeface="Calibri" panose="020F0502020204030204" pitchFamily="34" charset="0"/>
      <p:regular r:id="rId29"/>
      <p:bold r:id="rId30"/>
      <p:italic r:id="rId31"/>
      <p:boldItalic r:id="rId32"/>
    </p:embeddedFont>
    <p:embeddedFont>
      <p:font typeface="Jacobs Chronos" panose="020B0603030503030204" pitchFamily="34" charset="0"/>
      <p:regular r:id="rId33"/>
      <p:bold r:id="rId34"/>
      <p:italic r:id="rId35"/>
      <p:boldItalic r:id="rId36"/>
    </p:embeddedFont>
    <p:embeddedFont>
      <p:font typeface="Jacobs Chronos Light" panose="020B0403030503030204" pitchFamily="34" charset="0"/>
      <p:regular r:id="rId37"/>
      <p: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60F8704-076C-47E3-8B64-BA5440797084}">
  <a:tblStyle styleId="{C60F8704-076C-47E3-8B64-BA5440797084}" styleName="Jacobs Table Style 1">
    <a:wholeTbl>
      <a:tcTxStyle b="off">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wholeTbl>
    <a:band2H>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H>
    <a:band2V>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V>
    <a:la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lastCol>
    <a:fir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firstCol>
    <a:lastRow>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lastRow>
    <a:se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eCell>
    <a:sw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wCell>
    <a:firstRow>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firstRow>
    <a:ne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neCell>
    <a:nw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nwCell>
  </a:tblStyle>
  <a:tblStyle styleId="{BFCAF012-7E69-4072-AFDE-7F0A5DE60C18}" styleName="Jacobs Table Style 2">
    <a:wholeTbl>
      <a:tcTxStyle b="off">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wholeTbl>
    <a:band2H>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H>
    <a:band2V>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band2V>
    <a:la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lastCol>
    <a:firstCo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4"/>
          </a:solidFill>
        </a:fill>
      </a:tcStyle>
    </a:firstCol>
    <a:lastRow>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lastRow>
    <a:se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eCell>
    <a:swCell>
      <a:tcTxStyle b="on">
        <a:fontRef idx="minor">
          <a:prstClr val="black"/>
        </a:fontRef>
        <a:schemeClr val="dk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noFill/>
        </a:fill>
      </a:tcStyle>
    </a:swCell>
    <a:firstRow>
      <a:tcTxStyle b="on">
        <a:fontRef idx="minor">
          <a:prstClr val="black"/>
        </a:fontRef>
        <a:schemeClr val="lt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1"/>
          </a:solidFill>
        </a:fill>
      </a:tcStyle>
    </a:firstRow>
    <a:neCell>
      <a:tcTxStyle b="on">
        <a:fontRef idx="minor">
          <a:prstClr val="black"/>
        </a:fontRef>
        <a:schemeClr val="lt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1"/>
          </a:solidFill>
        </a:fill>
      </a:tcStyle>
    </a:neCell>
    <a:nwCell>
      <a:tcTxStyle b="on">
        <a:fontRef idx="minor">
          <a:prstClr val="black"/>
        </a:fontRef>
        <a:schemeClr val="lt1"/>
      </a:tcTxStyle>
      <a:tcStyle>
        <a:tcBdr>
          <a:left>
            <a:ln w="3175" cmpd="sng">
              <a:solidFill>
                <a:schemeClr val="accent2"/>
              </a:solidFill>
            </a:ln>
          </a:left>
          <a:right>
            <a:ln w="3175" cmpd="sng">
              <a:solidFill>
                <a:schemeClr val="accent2"/>
              </a:solidFill>
            </a:ln>
          </a:right>
          <a:top>
            <a:ln w="3175" cmpd="sng">
              <a:solidFill>
                <a:schemeClr val="accent2"/>
              </a:solidFill>
            </a:ln>
          </a:top>
          <a:bottom>
            <a:ln w="3175" cmpd="sng">
              <a:solidFill>
                <a:schemeClr val="accent2"/>
              </a:solidFill>
            </a:ln>
          </a:bottom>
          <a:insideH>
            <a:ln w="3175" cmpd="sng">
              <a:solidFill>
                <a:schemeClr val="accent2"/>
              </a:solidFill>
            </a:ln>
          </a:insideH>
          <a:insideV>
            <a:ln w="3175" cmpd="sng">
              <a:solidFill>
                <a:schemeClr val="accent2"/>
              </a:solidFill>
            </a:ln>
          </a:insideV>
        </a:tcBdr>
        <a:fill>
          <a:solidFill>
            <a:schemeClr val="accent1"/>
          </a:solidFill>
        </a:fill>
      </a:tcStyle>
    </a:nwCell>
  </a:tblStyle>
  <a:tblStyle styleId="{B1232FDD-9FA7-48EA-B9EF-A92EB47FDDB2}" styleName="Jacobs Table Style 3">
    <a:wholeTbl>
      <a:tcTxStyle b="off">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0" cmpd="sng">
              <a:solidFill>
                <a:schemeClr val="accent1"/>
              </a:solidFill>
            </a:ln>
          </a:insideV>
        </a:tcBdr>
        <a:fill>
          <a:noFill/>
        </a:fill>
      </a:tcStyle>
    </a:wholeTbl>
    <a:band2H>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0" cmpd="sng">
              <a:solidFill>
                <a:schemeClr val="accent1"/>
              </a:solidFill>
            </a:ln>
          </a:insideV>
        </a:tcBdr>
        <a:fill>
          <a:solidFill>
            <a:schemeClr val="accent4"/>
          </a:solidFill>
        </a:fill>
      </a:tcStyle>
    </a:band2H>
    <a:band2V>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4"/>
          </a:solidFill>
        </a:fill>
      </a:tcStyle>
    </a:band2V>
    <a:lastCo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4"/>
          </a:solidFill>
        </a:fill>
      </a:tcStyle>
    </a:lastCol>
    <a:firstCo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4"/>
          </a:solidFill>
        </a:fill>
      </a:tcStyle>
    </a:firstCol>
    <a:lastRow>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lastRow>
    <a:seCel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seCell>
    <a:swCell>
      <a:tcTxStyle b="on">
        <a:fontRef idx="minor">
          <a:prstClr val="black"/>
        </a:fontRef>
        <a:schemeClr val="dk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swCell>
    <a:firstRow>
      <a:tcTxStyle b="on">
        <a:fontRef idx="minor">
          <a:prstClr val="black"/>
        </a:fontRef>
        <a:schemeClr val="lt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solidFill>
        </a:fill>
      </a:tcStyle>
    </a:firstRow>
    <a:neCell>
      <a:tcTxStyle b="on">
        <a:fontRef idx="minor">
          <a:prstClr val="black"/>
        </a:fontRef>
        <a:schemeClr val="lt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solidFill>
        </a:fill>
      </a:tcStyle>
    </a:neCell>
    <a:nwCell>
      <a:tcTxStyle b="on">
        <a:fontRef idx="minor">
          <a:prstClr val="black"/>
        </a:fontRef>
        <a:schemeClr val="lt1"/>
      </a:tcTxStyle>
      <a:tcStyle>
        <a:tcBdr>
          <a:left>
            <a:ln w="0" cmpd="sng">
              <a:solidFill>
                <a:schemeClr val="accent1"/>
              </a:solidFill>
            </a:ln>
          </a:left>
          <a:right>
            <a:ln w="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solidFill>
        </a:fill>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725" autoAdjust="0"/>
    <p:restoredTop sz="88484" autoAdjust="0"/>
  </p:normalViewPr>
  <p:slideViewPr>
    <p:cSldViewPr snapToGrid="0">
      <p:cViewPr varScale="1">
        <p:scale>
          <a:sx n="72" d="100"/>
          <a:sy n="72" d="100"/>
        </p:scale>
        <p:origin x="1315" y="67"/>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3" d="100"/>
          <a:sy n="83" d="100"/>
        </p:scale>
        <p:origin x="381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presProps" Target="presProps.xml"/><Relationship Id="rId21" Type="http://schemas.openxmlformats.org/officeDocument/2006/relationships/slide" Target="slides/slide4.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3.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font" Target="fonts/font5.fntdata"/><Relationship Id="rId38"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334D18-2AE5-4FB2-88C0-AC58763A791E}"/>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2A895A56-5745-40EA-9D7E-9B96F4951972}"/>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797A51D-465D-438D-BB65-13C4828FA74D}" type="datetimeFigureOut">
              <a:rPr lang="en-US" smtClean="0"/>
              <a:t>10/30/2023</a:t>
            </a:fld>
            <a:endParaRPr lang="en-US"/>
          </a:p>
        </p:txBody>
      </p:sp>
      <p:sp>
        <p:nvSpPr>
          <p:cNvPr id="4" name="Footer Placeholder 3">
            <a:extLst>
              <a:ext uri="{FF2B5EF4-FFF2-40B4-BE49-F238E27FC236}">
                <a16:creationId xmlns:a16="http://schemas.microsoft.com/office/drawing/2014/main" id="{4E649E76-723B-461F-840E-22BB8484500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8C24E38-3B7A-4AE2-89B3-57702F01E66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E3B27A0-9A40-4F0B-9547-846E5088B7C6}" type="slidenum">
              <a:rPr lang="en-US" smtClean="0"/>
              <a:t>‹#›</a:t>
            </a:fld>
            <a:endParaRPr lang="en-US"/>
          </a:p>
        </p:txBody>
      </p:sp>
    </p:spTree>
    <p:extLst>
      <p:ext uri="{BB962C8B-B14F-4D97-AF65-F5344CB8AC3E}">
        <p14:creationId xmlns:p14="http://schemas.microsoft.com/office/powerpoint/2010/main" val="426806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1F82567-BB9E-4E87-B24B-87AB2D30DD49}" type="datetimeFigureOut">
              <a:rPr lang="en-US" smtClean="0"/>
              <a:t>10/30/2023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435426C-CA4F-4579-8ACE-2CDAEC2AB0CD}" type="slidenum">
              <a:rPr lang="en-US" smtClean="0"/>
              <a:t>‹#›</a:t>
            </a:fld>
            <a:endParaRPr lang="en-US"/>
          </a:p>
        </p:txBody>
      </p:sp>
    </p:spTree>
    <p:extLst>
      <p:ext uri="{BB962C8B-B14F-4D97-AF65-F5344CB8AC3E}">
        <p14:creationId xmlns:p14="http://schemas.microsoft.com/office/powerpoint/2010/main" val="65663334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35426C-CA4F-4579-8ACE-2CDAEC2AB0CD}" type="slidenum">
              <a:rPr lang="en-US" smtClean="0"/>
              <a:t>1</a:t>
            </a:fld>
            <a:endParaRPr lang="en-US"/>
          </a:p>
        </p:txBody>
      </p:sp>
    </p:spTree>
    <p:extLst>
      <p:ext uri="{BB962C8B-B14F-4D97-AF65-F5344CB8AC3E}">
        <p14:creationId xmlns:p14="http://schemas.microsoft.com/office/powerpoint/2010/main" val="371216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35426C-CA4F-4579-8ACE-2CDAEC2AB0CD}" type="slidenum">
              <a:rPr lang="en-US" smtClean="0"/>
              <a:t>2</a:t>
            </a:fld>
            <a:endParaRPr lang="en-US"/>
          </a:p>
        </p:txBody>
      </p:sp>
    </p:spTree>
    <p:extLst>
      <p:ext uri="{BB962C8B-B14F-4D97-AF65-F5344CB8AC3E}">
        <p14:creationId xmlns:p14="http://schemas.microsoft.com/office/powerpoint/2010/main" val="42183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1.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2.jp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3.jp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4.jp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1.jpg"/><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3.xml"/><Relationship Id="rId4" Type="http://schemas.openxmlformats.org/officeDocument/2006/relationships/image" Target="../media/image30.PNG"/></Relationships>
</file>

<file path=ppt/slideLayouts/_rels/slideLayout77.xml.rels><?xml version="1.0" encoding="UTF-8" standalone="yes"?>
<Relationships xmlns="http://schemas.openxmlformats.org/package/2006/relationships"><Relationship Id="rId3" Type="http://schemas.openxmlformats.org/officeDocument/2006/relationships/hyperlink" Target="https://jacobsconnect.jacobs.com/community/company/about-jacobs/brand-central/document-template-system/content" TargetMode="External"/><Relationship Id="rId2" Type="http://schemas.openxmlformats.org/officeDocument/2006/relationships/image" Target="../media/image31.PNG"/><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2" Type="http://schemas.openxmlformats.org/officeDocument/2006/relationships/hyperlink" Target="https://jacobsconnect.jacobs.com/community/company/about-jacobs/brand-central/document-template-system/content" TargetMode="External"/><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1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1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1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4.xml"/></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49.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Master" Target="../slideMasters/slideMaster14.xml"/><Relationship Id="rId6" Type="http://schemas.openxmlformats.org/officeDocument/2006/relationships/image" Target="../media/image45.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hyperlink" Target="https://www.youtube.com/user/jacobsworldwide" TargetMode="External"/></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48.png"/><Relationship Id="rId2" Type="http://schemas.openxmlformats.org/officeDocument/2006/relationships/image" Target="../media/image49.png"/><Relationship Id="rId1" Type="http://schemas.openxmlformats.org/officeDocument/2006/relationships/slideMaster" Target="../slideMasters/slideMaster14.xml"/><Relationship Id="rId6" Type="http://schemas.openxmlformats.org/officeDocument/2006/relationships/image" Target="../media/image45.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hyperlink" Target="https://www.youtube.com/user/jacobsworldwide" TargetMode="External"/></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48.png"/><Relationship Id="rId2" Type="http://schemas.openxmlformats.org/officeDocument/2006/relationships/image" Target="../media/image49.png"/><Relationship Id="rId1" Type="http://schemas.openxmlformats.org/officeDocument/2006/relationships/slideMaster" Target="../slideMasters/slideMaster14.xml"/><Relationship Id="rId6" Type="http://schemas.openxmlformats.org/officeDocument/2006/relationships/image" Target="../media/image45.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hyperlink" Target="https://www.youtube.com/user/jacobsworldwide" TargetMode="External"/></Relationships>
</file>

<file path=ppt/slideLayouts/_rels/slideLayout8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48.png"/><Relationship Id="rId2" Type="http://schemas.openxmlformats.org/officeDocument/2006/relationships/image" Target="../media/image49.png"/><Relationship Id="rId1" Type="http://schemas.openxmlformats.org/officeDocument/2006/relationships/slideMaster" Target="../slideMasters/slideMaster14.xml"/><Relationship Id="rId6" Type="http://schemas.openxmlformats.org/officeDocument/2006/relationships/image" Target="../media/image45.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hyperlink" Target="https://www.youtube.com/user/jacobsworldwide" TargetMode="External"/></Relationships>
</file>

<file path=ppt/slideLayouts/_rels/slideLayout8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48.png"/><Relationship Id="rId2" Type="http://schemas.openxmlformats.org/officeDocument/2006/relationships/image" Target="../media/image49.png"/><Relationship Id="rId1" Type="http://schemas.openxmlformats.org/officeDocument/2006/relationships/slideMaster" Target="../slideMasters/slideMaster14.xml"/><Relationship Id="rId6" Type="http://schemas.openxmlformats.org/officeDocument/2006/relationships/image" Target="../media/image45.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47.png"/><Relationship Id="rId4" Type="http://schemas.openxmlformats.org/officeDocument/2006/relationships/image" Target="../media/image44.png"/><Relationship Id="rId9" Type="http://schemas.openxmlformats.org/officeDocument/2006/relationships/hyperlink" Target="https://www.youtube.com/user/jacobsworldwide"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Blu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1A4D0B-0DB5-48CB-A20C-756557E4CFF2}"/>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865467" y="-6182"/>
            <a:ext cx="3326533" cy="6864182"/>
          </a:xfrm>
          <a:prstGeom prst="rect">
            <a:avLst/>
          </a:prstGeom>
        </p:spPr>
      </p:pic>
      <p:sp>
        <p:nvSpPr>
          <p:cNvPr id="8" name="Title 1">
            <a:extLst>
              <a:ext uri="{FF2B5EF4-FFF2-40B4-BE49-F238E27FC236}">
                <a16:creationId xmlns:a16="http://schemas.microsoft.com/office/drawing/2014/main" id="{2D882184-E550-4860-A9DA-423B5B546456}"/>
              </a:ext>
            </a:extLst>
          </p:cNvPr>
          <p:cNvSpPr>
            <a:spLocks noGrp="1"/>
          </p:cNvSpPr>
          <p:nvPr>
            <p:ph type="ctrTitle" hasCustomPrompt="1"/>
          </p:nvPr>
        </p:nvSpPr>
        <p:spPr>
          <a:xfrm>
            <a:off x="640080" y="3383280"/>
            <a:ext cx="8075295" cy="1371600"/>
          </a:xfrm>
          <a:prstGeom prst="rect">
            <a:avLst/>
          </a:prstGeom>
        </p:spPr>
        <p:txBody>
          <a:bodyPr anchor="b"/>
          <a:lstStyle>
            <a:lvl1pPr algn="l">
              <a:defRPr sz="4200">
                <a:solidFill>
                  <a:schemeClr val="tx1"/>
                </a:solidFill>
                <a:latin typeface="Jacobs Chronos" panose="010B0603030503030204" pitchFamily="34" charset="0"/>
                <a:cs typeface="Jacobs Chronos" panose="010B0603030503030204" pitchFamily="34" charset="0"/>
              </a:defRPr>
            </a:lvl1pPr>
          </a:lstStyle>
          <a:p>
            <a:r>
              <a:rPr lang="en-US" dirty="0"/>
              <a:t>Section/divider title, 42pt bold,</a:t>
            </a:r>
            <a:br>
              <a:rPr lang="en-US" dirty="0"/>
            </a:br>
            <a:r>
              <a:rPr lang="en-US" dirty="0"/>
              <a:t>two line limit</a:t>
            </a:r>
          </a:p>
        </p:txBody>
      </p:sp>
      <p:sp>
        <p:nvSpPr>
          <p:cNvPr id="9" name="Subtitle 2">
            <a:extLst>
              <a:ext uri="{FF2B5EF4-FFF2-40B4-BE49-F238E27FC236}">
                <a16:creationId xmlns:a16="http://schemas.microsoft.com/office/drawing/2014/main" id="{C4408A91-5A5E-4803-9FED-E9862C527184}"/>
              </a:ext>
            </a:extLst>
          </p:cNvPr>
          <p:cNvSpPr>
            <a:spLocks noGrp="1"/>
          </p:cNvSpPr>
          <p:nvPr>
            <p:ph type="subTitle" idx="1" hasCustomPrompt="1"/>
          </p:nvPr>
        </p:nvSpPr>
        <p:spPr>
          <a:xfrm>
            <a:off x="640080" y="5168580"/>
            <a:ext cx="8075295"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  </a:t>
            </a:r>
          </a:p>
        </p:txBody>
      </p:sp>
    </p:spTree>
    <p:extLst>
      <p:ext uri="{BB962C8B-B14F-4D97-AF65-F5344CB8AC3E}">
        <p14:creationId xmlns:p14="http://schemas.microsoft.com/office/powerpoint/2010/main" val="2326908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Green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6F5776E-8393-449F-BE8D-7AFCF398DD29}"/>
              </a:ext>
            </a:extLst>
          </p:cNvPr>
          <p:cNvGrpSpPr/>
          <p:nvPr userDrawn="1"/>
        </p:nvGrpSpPr>
        <p:grpSpPr>
          <a:xfrm>
            <a:off x="896" y="0"/>
            <a:ext cx="12187929" cy="6858000"/>
            <a:chOff x="896" y="0"/>
            <a:chExt cx="12187929" cy="6858000"/>
          </a:xfrm>
        </p:grpSpPr>
        <p:pic>
          <p:nvPicPr>
            <p:cNvPr id="4" name="Picture 3">
              <a:extLst>
                <a:ext uri="{FF2B5EF4-FFF2-40B4-BE49-F238E27FC236}">
                  <a16:creationId xmlns:a16="http://schemas.microsoft.com/office/drawing/2014/main" id="{90EC998E-4944-4291-A514-0AE57A1D34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6" y="0"/>
              <a:ext cx="8873984" cy="6858000"/>
            </a:xfrm>
            <a:prstGeom prst="rect">
              <a:avLst/>
            </a:prstGeom>
          </p:spPr>
        </p:pic>
        <p:sp>
          <p:nvSpPr>
            <p:cNvPr id="5" name="Rectangle 4">
              <a:extLst>
                <a:ext uri="{FF2B5EF4-FFF2-40B4-BE49-F238E27FC236}">
                  <a16:creationId xmlns:a16="http://schemas.microsoft.com/office/drawing/2014/main" id="{74E1D409-D374-4F6F-86C0-6FD0C7EFD351}"/>
                </a:ext>
              </a:extLst>
            </p:cNvPr>
            <p:cNvSpPr/>
            <p:nvPr userDrawn="1"/>
          </p:nvSpPr>
          <p:spPr>
            <a:xfrm>
              <a:off x="8869680" y="0"/>
              <a:ext cx="3063240" cy="6858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FD744022-562F-4AFC-867E-A7D2DB7CAD1E}"/>
                </a:ext>
              </a:extLst>
            </p:cNvPr>
            <p:cNvSpPr/>
            <p:nvPr userDrawn="1"/>
          </p:nvSpPr>
          <p:spPr>
            <a:xfrm>
              <a:off x="11887073" y="0"/>
              <a:ext cx="301752" cy="685800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B25DF448-AEA3-4B23-A494-179B53AB767D}"/>
              </a:ext>
            </a:extLst>
          </p:cNvPr>
          <p:cNvSpPr>
            <a:spLocks noGrp="1"/>
          </p:cNvSpPr>
          <p:nvPr>
            <p:ph type="ctrTitle" hasCustomPrompt="1"/>
          </p:nvPr>
        </p:nvSpPr>
        <p:spPr>
          <a:xfrm>
            <a:off x="640080" y="2465828"/>
            <a:ext cx="7973695" cy="1371600"/>
          </a:xfrm>
          <a:prstGeom prst="rect">
            <a:avLst/>
          </a:prstGeom>
        </p:spPr>
        <p:txBody>
          <a:bodyPr anchor="b"/>
          <a:lstStyle>
            <a:lvl1pPr algn="l">
              <a:defRPr sz="4200">
                <a:solidFill>
                  <a:schemeClr val="bg1"/>
                </a:solidFill>
              </a:defRPr>
            </a:lvl1pPr>
          </a:lstStyle>
          <a:p>
            <a:r>
              <a:rPr lang="en-US" dirty="0"/>
              <a:t>Section/divider title, 42pt bold,</a:t>
            </a:r>
            <a:br>
              <a:rPr lang="en-US" dirty="0"/>
            </a:br>
            <a:r>
              <a:rPr lang="en-US" dirty="0"/>
              <a:t>two line limit</a:t>
            </a:r>
          </a:p>
        </p:txBody>
      </p:sp>
      <p:sp>
        <p:nvSpPr>
          <p:cNvPr id="8" name="Subtitle 2">
            <a:extLst>
              <a:ext uri="{FF2B5EF4-FFF2-40B4-BE49-F238E27FC236}">
                <a16:creationId xmlns:a16="http://schemas.microsoft.com/office/drawing/2014/main" id="{EE3B5861-1656-41EF-9595-DC16142CB556}"/>
              </a:ext>
            </a:extLst>
          </p:cNvPr>
          <p:cNvSpPr>
            <a:spLocks noGrp="1"/>
          </p:cNvSpPr>
          <p:nvPr>
            <p:ph type="subTitle" idx="1" hasCustomPrompt="1"/>
          </p:nvPr>
        </p:nvSpPr>
        <p:spPr>
          <a:xfrm>
            <a:off x="640080" y="4218669"/>
            <a:ext cx="7973696" cy="618270"/>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2055181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Blue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F62B794D-D60C-4E83-87C3-1E15F245D02D}"/>
              </a:ext>
            </a:extLst>
          </p:cNvPr>
          <p:cNvSpPr>
            <a:spLocks noGrp="1"/>
          </p:cNvSpPr>
          <p:nvPr>
            <p:ph type="pic" sz="quarter" idx="11" hasCustomPrompt="1"/>
          </p:nvPr>
        </p:nvSpPr>
        <p:spPr>
          <a:xfrm>
            <a:off x="9308465" y="0"/>
            <a:ext cx="2880360" cy="6858000"/>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7F100554-8306-498B-9080-D08D03E34399}"/>
              </a:ext>
            </a:extLst>
          </p:cNvPr>
          <p:cNvSpPr/>
          <p:nvPr userDrawn="1"/>
        </p:nvSpPr>
        <p:spPr>
          <a:xfrm>
            <a:off x="8025618" y="0"/>
            <a:ext cx="1287194" cy="685800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D5949928-36CA-45E6-8D3E-B7B83E969331}"/>
              </a:ext>
            </a:extLst>
          </p:cNvPr>
          <p:cNvSpPr>
            <a:spLocks noGrp="1"/>
          </p:cNvSpPr>
          <p:nvPr>
            <p:ph type="ctrTitle" hasCustomPrompt="1"/>
          </p:nvPr>
        </p:nvSpPr>
        <p:spPr>
          <a:xfrm>
            <a:off x="1554480" y="2156384"/>
            <a:ext cx="6303645" cy="1371600"/>
          </a:xfrm>
          <a:prstGeom prst="rect">
            <a:avLst/>
          </a:prstGeom>
        </p:spPr>
        <p:txBody>
          <a:bodyPr anchor="b"/>
          <a:lstStyle>
            <a:lvl1pPr algn="l">
              <a:defRPr sz="4200">
                <a:solidFill>
                  <a:schemeClr val="tx1"/>
                </a:solidFill>
              </a:defRPr>
            </a:lvl1pPr>
          </a:lstStyle>
          <a:p>
            <a:r>
              <a:rPr lang="en-US" dirty="0"/>
              <a:t>Section title, 42pt bold,</a:t>
            </a:r>
            <a:br>
              <a:rPr lang="en-US" dirty="0"/>
            </a:br>
            <a:r>
              <a:rPr lang="en-US" dirty="0"/>
              <a:t>two line limit</a:t>
            </a:r>
          </a:p>
        </p:txBody>
      </p:sp>
      <p:sp>
        <p:nvSpPr>
          <p:cNvPr id="6" name="Subtitle 2">
            <a:extLst>
              <a:ext uri="{FF2B5EF4-FFF2-40B4-BE49-F238E27FC236}">
                <a16:creationId xmlns:a16="http://schemas.microsoft.com/office/drawing/2014/main" id="{A8FF613C-9C66-4623-8282-FEA2951CD111}"/>
              </a:ext>
            </a:extLst>
          </p:cNvPr>
          <p:cNvSpPr>
            <a:spLocks noGrp="1"/>
          </p:cNvSpPr>
          <p:nvPr>
            <p:ph type="subTitle" idx="1" hasCustomPrompt="1"/>
          </p:nvPr>
        </p:nvSpPr>
        <p:spPr>
          <a:xfrm>
            <a:off x="1554480" y="3852907"/>
            <a:ext cx="6303645"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 light</a:t>
            </a:r>
          </a:p>
        </p:txBody>
      </p:sp>
      <p:sp>
        <p:nvSpPr>
          <p:cNvPr id="7" name="Rectangle 6">
            <a:extLst>
              <a:ext uri="{FF2B5EF4-FFF2-40B4-BE49-F238E27FC236}">
                <a16:creationId xmlns:a16="http://schemas.microsoft.com/office/drawing/2014/main" id="{EA8E2420-1291-415F-BEBD-AD57ECA13976}"/>
              </a:ext>
            </a:extLst>
          </p:cNvPr>
          <p:cNvSpPr/>
          <p:nvPr userDrawn="1"/>
        </p:nvSpPr>
        <p:spPr>
          <a:xfrm>
            <a:off x="0" y="0"/>
            <a:ext cx="731520" cy="6858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5482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Purple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A6CF49FC-C33B-4AFA-981F-37159946ECA5}"/>
              </a:ext>
            </a:extLst>
          </p:cNvPr>
          <p:cNvSpPr>
            <a:spLocks noGrp="1"/>
          </p:cNvSpPr>
          <p:nvPr>
            <p:ph type="pic" sz="quarter" idx="11" hasCustomPrompt="1"/>
          </p:nvPr>
        </p:nvSpPr>
        <p:spPr>
          <a:xfrm>
            <a:off x="9308465" y="0"/>
            <a:ext cx="2880360" cy="6858000"/>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1BB9579E-EC73-480E-A3D4-438463995D21}"/>
              </a:ext>
            </a:extLst>
          </p:cNvPr>
          <p:cNvSpPr/>
          <p:nvPr userDrawn="1"/>
        </p:nvSpPr>
        <p:spPr>
          <a:xfrm>
            <a:off x="8025618" y="0"/>
            <a:ext cx="1287194" cy="685800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33B76BA6-F0F1-4451-B2F2-7E075856DEDD}"/>
              </a:ext>
            </a:extLst>
          </p:cNvPr>
          <p:cNvSpPr>
            <a:spLocks noGrp="1"/>
          </p:cNvSpPr>
          <p:nvPr>
            <p:ph type="ctrTitle" hasCustomPrompt="1"/>
          </p:nvPr>
        </p:nvSpPr>
        <p:spPr>
          <a:xfrm>
            <a:off x="1554480" y="2156384"/>
            <a:ext cx="6294120" cy="1371600"/>
          </a:xfrm>
          <a:prstGeom prst="rect">
            <a:avLst/>
          </a:prstGeom>
        </p:spPr>
        <p:txBody>
          <a:bodyPr anchor="b"/>
          <a:lstStyle>
            <a:lvl1pPr algn="l">
              <a:defRPr sz="4200">
                <a:solidFill>
                  <a:schemeClr val="tx1"/>
                </a:solidFill>
              </a:defRPr>
            </a:lvl1pPr>
          </a:lstStyle>
          <a:p>
            <a:r>
              <a:rPr lang="en-US" dirty="0"/>
              <a:t>Section title, 42pt bold,</a:t>
            </a:r>
            <a:br>
              <a:rPr lang="en-US" dirty="0"/>
            </a:br>
            <a:r>
              <a:rPr lang="en-US" dirty="0"/>
              <a:t>two line limit</a:t>
            </a:r>
          </a:p>
        </p:txBody>
      </p:sp>
      <p:sp>
        <p:nvSpPr>
          <p:cNvPr id="6" name="Rectangle 5">
            <a:extLst>
              <a:ext uri="{FF2B5EF4-FFF2-40B4-BE49-F238E27FC236}">
                <a16:creationId xmlns:a16="http://schemas.microsoft.com/office/drawing/2014/main" id="{65BA01F5-3803-497F-A95A-B59FAF1D0B95}"/>
              </a:ext>
            </a:extLst>
          </p:cNvPr>
          <p:cNvSpPr/>
          <p:nvPr userDrawn="1"/>
        </p:nvSpPr>
        <p:spPr>
          <a:xfrm>
            <a:off x="0" y="0"/>
            <a:ext cx="731520" cy="685800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C3EBF496-B88E-4C83-A8C1-733BA8D73422}"/>
              </a:ext>
            </a:extLst>
          </p:cNvPr>
          <p:cNvSpPr>
            <a:spLocks noGrp="1"/>
          </p:cNvSpPr>
          <p:nvPr>
            <p:ph type="subTitle" idx="1" hasCustomPrompt="1"/>
          </p:nvPr>
        </p:nvSpPr>
        <p:spPr>
          <a:xfrm>
            <a:off x="1554480" y="3852907"/>
            <a:ext cx="6294120"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817401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Red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8A52EA41-04B0-4F1A-90D4-DB772972EF57}"/>
              </a:ext>
            </a:extLst>
          </p:cNvPr>
          <p:cNvSpPr>
            <a:spLocks noGrp="1"/>
          </p:cNvSpPr>
          <p:nvPr>
            <p:ph type="pic" sz="quarter" idx="11" hasCustomPrompt="1"/>
          </p:nvPr>
        </p:nvSpPr>
        <p:spPr>
          <a:xfrm>
            <a:off x="9308465" y="0"/>
            <a:ext cx="2880360" cy="6858000"/>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72D06D34-024F-4400-ABB7-8901E4B2EBED}"/>
              </a:ext>
            </a:extLst>
          </p:cNvPr>
          <p:cNvSpPr/>
          <p:nvPr userDrawn="1"/>
        </p:nvSpPr>
        <p:spPr>
          <a:xfrm>
            <a:off x="8025618" y="0"/>
            <a:ext cx="1287194" cy="685800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CBAE34AD-940E-4A64-BB0A-BF267CD7A1A4}"/>
              </a:ext>
            </a:extLst>
          </p:cNvPr>
          <p:cNvSpPr>
            <a:spLocks noGrp="1"/>
          </p:cNvSpPr>
          <p:nvPr>
            <p:ph type="ctrTitle" hasCustomPrompt="1"/>
          </p:nvPr>
        </p:nvSpPr>
        <p:spPr>
          <a:xfrm>
            <a:off x="1554480" y="2156384"/>
            <a:ext cx="6284595" cy="1371600"/>
          </a:xfrm>
          <a:prstGeom prst="rect">
            <a:avLst/>
          </a:prstGeom>
        </p:spPr>
        <p:txBody>
          <a:bodyPr anchor="b"/>
          <a:lstStyle>
            <a:lvl1pPr algn="l">
              <a:defRPr sz="4200">
                <a:solidFill>
                  <a:schemeClr val="tx1"/>
                </a:solidFill>
              </a:defRPr>
            </a:lvl1pPr>
          </a:lstStyle>
          <a:p>
            <a:r>
              <a:rPr lang="en-US" dirty="0"/>
              <a:t>Section title, 42pt bold,</a:t>
            </a:r>
            <a:br>
              <a:rPr lang="en-US" dirty="0"/>
            </a:br>
            <a:r>
              <a:rPr lang="en-US" dirty="0"/>
              <a:t>two line limit</a:t>
            </a:r>
          </a:p>
        </p:txBody>
      </p:sp>
      <p:sp>
        <p:nvSpPr>
          <p:cNvPr id="6" name="Rectangle 5">
            <a:extLst>
              <a:ext uri="{FF2B5EF4-FFF2-40B4-BE49-F238E27FC236}">
                <a16:creationId xmlns:a16="http://schemas.microsoft.com/office/drawing/2014/main" id="{72A4E926-E6DD-4445-A2B7-16435D43885D}"/>
              </a:ext>
            </a:extLst>
          </p:cNvPr>
          <p:cNvSpPr/>
          <p:nvPr userDrawn="1"/>
        </p:nvSpPr>
        <p:spPr>
          <a:xfrm>
            <a:off x="0" y="0"/>
            <a:ext cx="731520" cy="6858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DC28D724-ABC2-43F1-B7FB-6D0FCC14C42B}"/>
              </a:ext>
            </a:extLst>
          </p:cNvPr>
          <p:cNvSpPr>
            <a:spLocks noGrp="1"/>
          </p:cNvSpPr>
          <p:nvPr>
            <p:ph type="subTitle" idx="1" hasCustomPrompt="1"/>
          </p:nvPr>
        </p:nvSpPr>
        <p:spPr>
          <a:xfrm>
            <a:off x="1554480" y="3852907"/>
            <a:ext cx="6284595"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1167383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Yellow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E2F044E3-ABA8-4FCA-8DB3-9D2A3AF5A9B2}"/>
              </a:ext>
            </a:extLst>
          </p:cNvPr>
          <p:cNvSpPr>
            <a:spLocks noGrp="1"/>
          </p:cNvSpPr>
          <p:nvPr>
            <p:ph type="pic" sz="quarter" idx="11" hasCustomPrompt="1"/>
          </p:nvPr>
        </p:nvSpPr>
        <p:spPr>
          <a:xfrm>
            <a:off x="9308465" y="0"/>
            <a:ext cx="2880360" cy="6858000"/>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1761BC7D-F6A8-4B8C-8988-78A8B2B3A641}"/>
              </a:ext>
            </a:extLst>
          </p:cNvPr>
          <p:cNvSpPr/>
          <p:nvPr userDrawn="1"/>
        </p:nvSpPr>
        <p:spPr>
          <a:xfrm>
            <a:off x="8025618" y="0"/>
            <a:ext cx="1287194" cy="68580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DE10D0F1-8F2C-4DDA-9888-4013DEBE3F5A}"/>
              </a:ext>
            </a:extLst>
          </p:cNvPr>
          <p:cNvSpPr>
            <a:spLocks noGrp="1"/>
          </p:cNvSpPr>
          <p:nvPr>
            <p:ph type="ctrTitle" hasCustomPrompt="1"/>
          </p:nvPr>
        </p:nvSpPr>
        <p:spPr>
          <a:xfrm>
            <a:off x="1554480" y="2156384"/>
            <a:ext cx="6246495" cy="1371600"/>
          </a:xfrm>
          <a:prstGeom prst="rect">
            <a:avLst/>
          </a:prstGeom>
        </p:spPr>
        <p:txBody>
          <a:bodyPr anchor="b"/>
          <a:lstStyle>
            <a:lvl1pPr algn="l">
              <a:defRPr sz="4200">
                <a:solidFill>
                  <a:schemeClr val="tx1"/>
                </a:solidFill>
              </a:defRPr>
            </a:lvl1pPr>
          </a:lstStyle>
          <a:p>
            <a:r>
              <a:rPr lang="en-US" dirty="0"/>
              <a:t>Section title, 42pt bold,</a:t>
            </a:r>
            <a:br>
              <a:rPr lang="en-US" dirty="0"/>
            </a:br>
            <a:r>
              <a:rPr lang="en-US" dirty="0"/>
              <a:t>two line limit</a:t>
            </a:r>
          </a:p>
        </p:txBody>
      </p:sp>
      <p:sp>
        <p:nvSpPr>
          <p:cNvPr id="6" name="Rectangle 5">
            <a:extLst>
              <a:ext uri="{FF2B5EF4-FFF2-40B4-BE49-F238E27FC236}">
                <a16:creationId xmlns:a16="http://schemas.microsoft.com/office/drawing/2014/main" id="{7E9BE650-88FB-4C28-A8AF-D711AFE8B77B}"/>
              </a:ext>
            </a:extLst>
          </p:cNvPr>
          <p:cNvSpPr/>
          <p:nvPr userDrawn="1"/>
        </p:nvSpPr>
        <p:spPr>
          <a:xfrm>
            <a:off x="0" y="0"/>
            <a:ext cx="731520" cy="6858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28F98B98-D7C6-46EC-9267-729CE83E3102}"/>
              </a:ext>
            </a:extLst>
          </p:cNvPr>
          <p:cNvSpPr>
            <a:spLocks noGrp="1"/>
          </p:cNvSpPr>
          <p:nvPr>
            <p:ph type="subTitle" idx="1" hasCustomPrompt="1"/>
          </p:nvPr>
        </p:nvSpPr>
        <p:spPr>
          <a:xfrm>
            <a:off x="1554480" y="3852907"/>
            <a:ext cx="6246495"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1102095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Green 3">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77C92325-AE63-4CDE-A517-75A321318A86}"/>
              </a:ext>
            </a:extLst>
          </p:cNvPr>
          <p:cNvSpPr>
            <a:spLocks noGrp="1"/>
          </p:cNvSpPr>
          <p:nvPr>
            <p:ph type="pic" sz="quarter" idx="11" hasCustomPrompt="1"/>
          </p:nvPr>
        </p:nvSpPr>
        <p:spPr>
          <a:xfrm>
            <a:off x="9308465" y="0"/>
            <a:ext cx="2880360" cy="6858000"/>
          </a:xfrm>
          <a:prstGeom prst="rect">
            <a:avLst/>
          </a:prstGeom>
          <a:solidFill>
            <a:srgbClr val="BFBFBF"/>
          </a:solidFill>
        </p:spPr>
        <p:txBody>
          <a:bodyPr lIns="182880" tIns="182880" rIns="182880"/>
          <a:lstStyle>
            <a:lvl1pPr marL="0" indent="0">
              <a:buFontTx/>
              <a:buNone/>
              <a:defRPr sz="1400"/>
            </a:lvl1pPr>
          </a:lstStyle>
          <a:p>
            <a:r>
              <a:rPr lang="en-US" dirty="0"/>
              <a:t>Drag picture to placeholder or click icon to add, then send to back</a:t>
            </a:r>
          </a:p>
        </p:txBody>
      </p:sp>
      <p:sp>
        <p:nvSpPr>
          <p:cNvPr id="4" name="Rectangle 3">
            <a:extLst>
              <a:ext uri="{FF2B5EF4-FFF2-40B4-BE49-F238E27FC236}">
                <a16:creationId xmlns:a16="http://schemas.microsoft.com/office/drawing/2014/main" id="{4A846A63-40AE-4B26-9CA9-D4B7A2D44BC7}"/>
              </a:ext>
            </a:extLst>
          </p:cNvPr>
          <p:cNvSpPr/>
          <p:nvPr userDrawn="1"/>
        </p:nvSpPr>
        <p:spPr>
          <a:xfrm>
            <a:off x="8025618" y="0"/>
            <a:ext cx="1287194" cy="685800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7EA203E-F39D-4213-BA5B-302BDBD2B48C}"/>
              </a:ext>
            </a:extLst>
          </p:cNvPr>
          <p:cNvSpPr>
            <a:spLocks noGrp="1"/>
          </p:cNvSpPr>
          <p:nvPr>
            <p:ph type="ctrTitle" hasCustomPrompt="1"/>
          </p:nvPr>
        </p:nvSpPr>
        <p:spPr>
          <a:xfrm>
            <a:off x="1554480" y="2156384"/>
            <a:ext cx="6236970" cy="1371600"/>
          </a:xfrm>
          <a:prstGeom prst="rect">
            <a:avLst/>
          </a:prstGeom>
        </p:spPr>
        <p:txBody>
          <a:bodyPr anchor="b"/>
          <a:lstStyle>
            <a:lvl1pPr algn="l">
              <a:defRPr sz="4200">
                <a:solidFill>
                  <a:schemeClr val="tx1"/>
                </a:solidFill>
              </a:defRPr>
            </a:lvl1pPr>
          </a:lstStyle>
          <a:p>
            <a:r>
              <a:rPr lang="en-US" dirty="0"/>
              <a:t>Section title, 42pt bold,</a:t>
            </a:r>
            <a:br>
              <a:rPr lang="en-US" dirty="0"/>
            </a:br>
            <a:r>
              <a:rPr lang="en-US" dirty="0"/>
              <a:t>two line limit</a:t>
            </a:r>
          </a:p>
        </p:txBody>
      </p:sp>
      <p:sp>
        <p:nvSpPr>
          <p:cNvPr id="6" name="Rectangle 5">
            <a:extLst>
              <a:ext uri="{FF2B5EF4-FFF2-40B4-BE49-F238E27FC236}">
                <a16:creationId xmlns:a16="http://schemas.microsoft.com/office/drawing/2014/main" id="{62D3AC56-2BA2-4FE0-B500-1DB245CD0075}"/>
              </a:ext>
            </a:extLst>
          </p:cNvPr>
          <p:cNvSpPr/>
          <p:nvPr userDrawn="1"/>
        </p:nvSpPr>
        <p:spPr>
          <a:xfrm>
            <a:off x="0" y="0"/>
            <a:ext cx="731520" cy="6858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ubtitle 2">
            <a:extLst>
              <a:ext uri="{FF2B5EF4-FFF2-40B4-BE49-F238E27FC236}">
                <a16:creationId xmlns:a16="http://schemas.microsoft.com/office/drawing/2014/main" id="{BF58D9EC-57DC-4898-A547-C71390CAAD99}"/>
              </a:ext>
            </a:extLst>
          </p:cNvPr>
          <p:cNvSpPr>
            <a:spLocks noGrp="1"/>
          </p:cNvSpPr>
          <p:nvPr>
            <p:ph type="subTitle" idx="1" hasCustomPrompt="1"/>
          </p:nvPr>
        </p:nvSpPr>
        <p:spPr>
          <a:xfrm>
            <a:off x="1554480" y="3852907"/>
            <a:ext cx="6236970"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18262820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Black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9F5B10BB-2279-444D-A69E-B8C415407EFF}"/>
              </a:ext>
            </a:extLst>
          </p:cNvPr>
          <p:cNvSpPr/>
          <p:nvPr userDrawn="1"/>
        </p:nvSpPr>
        <p:spPr>
          <a:xfrm>
            <a:off x="0" y="0"/>
            <a:ext cx="18288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146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 Black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lvl1pPr marL="0" indent="-360000">
              <a:buFont typeface="+mj-lt"/>
              <a:buAutoNum type="arabicPeriod"/>
              <a:defRPr/>
            </a:lvl1pPr>
            <a:lvl2pPr marL="720000" indent="-360000">
              <a:buFont typeface="+mj-lt"/>
              <a:buAutoNum type="arabicPeriod"/>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90AEB58B-EBCB-4D36-8CF5-FCD945DA552F}"/>
              </a:ext>
            </a:extLst>
          </p:cNvPr>
          <p:cNvSpPr/>
          <p:nvPr userDrawn="1"/>
        </p:nvSpPr>
        <p:spPr>
          <a:xfrm>
            <a:off x="0" y="0"/>
            <a:ext cx="18288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611E7636-01DC-40CA-9BAD-ABDBEE6B7EF3}"/>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09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Blu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FB5378AA-48D0-49EA-BE9B-95BC597EFC4C}"/>
              </a:ext>
            </a:extLst>
          </p:cNvPr>
          <p:cNvCxnSpPr/>
          <p:nvPr userDrawn="1"/>
        </p:nvCxnSpPr>
        <p:spPr>
          <a:xfrm>
            <a:off x="320040" y="6217920"/>
            <a:ext cx="1152144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ED51E53-C704-4648-A432-C3D579C368E5}"/>
              </a:ext>
            </a:extLst>
          </p:cNvPr>
          <p:cNvGrpSpPr/>
          <p:nvPr userDrawn="1"/>
        </p:nvGrpSpPr>
        <p:grpSpPr>
          <a:xfrm>
            <a:off x="0" y="-2"/>
            <a:ext cx="182880" cy="6858002"/>
            <a:chOff x="0" y="-2"/>
            <a:chExt cx="182880" cy="6858002"/>
          </a:xfrm>
        </p:grpSpPr>
        <p:sp>
          <p:nvSpPr>
            <p:cNvPr id="11" name="Rectangle 10">
              <a:extLst>
                <a:ext uri="{FF2B5EF4-FFF2-40B4-BE49-F238E27FC236}">
                  <a16:creationId xmlns:a16="http://schemas.microsoft.com/office/drawing/2014/main" id="{EADC94DF-CF22-48A4-BA0A-C4C38A013B84}"/>
                </a:ext>
              </a:extLst>
            </p:cNvPr>
            <p:cNvSpPr/>
            <p:nvPr userDrawn="1"/>
          </p:nvSpPr>
          <p:spPr>
            <a:xfrm>
              <a:off x="0" y="6210887"/>
              <a:ext cx="182880" cy="647113"/>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2AFE780-91D7-411E-9616-15D5F7F95B48}"/>
                </a:ext>
              </a:extLst>
            </p:cNvPr>
            <p:cNvSpPr/>
            <p:nvPr userDrawn="1"/>
          </p:nvSpPr>
          <p:spPr>
            <a:xfrm>
              <a:off x="0" y="-2"/>
              <a:ext cx="182880" cy="4572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CE3C64-85E4-4847-9D32-67A911A0EBFE}"/>
                </a:ext>
              </a:extLst>
            </p:cNvPr>
            <p:cNvSpPr/>
            <p:nvPr userDrawn="1"/>
          </p:nvSpPr>
          <p:spPr>
            <a:xfrm>
              <a:off x="0" y="4517053"/>
              <a:ext cx="182880" cy="1709928"/>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57435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Purp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B907F687-555F-42F3-931D-36B1D43F7B7A}"/>
              </a:ext>
            </a:extLst>
          </p:cNvPr>
          <p:cNvCxnSpPr/>
          <p:nvPr userDrawn="1"/>
        </p:nvCxnSpPr>
        <p:spPr>
          <a:xfrm>
            <a:off x="320040" y="6217920"/>
            <a:ext cx="11521440"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5" name="Group 14">
            <a:extLst>
              <a:ext uri="{FF2B5EF4-FFF2-40B4-BE49-F238E27FC236}">
                <a16:creationId xmlns:a16="http://schemas.microsoft.com/office/drawing/2014/main" id="{4CA72A78-4C30-4C03-A06D-DA1FF4F7AC07}"/>
              </a:ext>
            </a:extLst>
          </p:cNvPr>
          <p:cNvGrpSpPr/>
          <p:nvPr userDrawn="1"/>
        </p:nvGrpSpPr>
        <p:grpSpPr>
          <a:xfrm>
            <a:off x="0" y="-2"/>
            <a:ext cx="182880" cy="6858002"/>
            <a:chOff x="0" y="-2"/>
            <a:chExt cx="182880" cy="6858002"/>
          </a:xfrm>
        </p:grpSpPr>
        <p:sp>
          <p:nvSpPr>
            <p:cNvPr id="16" name="Rectangle 15">
              <a:extLst>
                <a:ext uri="{FF2B5EF4-FFF2-40B4-BE49-F238E27FC236}">
                  <a16:creationId xmlns:a16="http://schemas.microsoft.com/office/drawing/2014/main" id="{B555AB02-14EC-4DB4-A3C8-0D9A8157AFF4}"/>
                </a:ext>
              </a:extLst>
            </p:cNvPr>
            <p:cNvSpPr/>
            <p:nvPr userDrawn="1"/>
          </p:nvSpPr>
          <p:spPr>
            <a:xfrm>
              <a:off x="0" y="6210887"/>
              <a:ext cx="182880" cy="647113"/>
            </a:xfrm>
            <a:prstGeom prst="rect">
              <a:avLst/>
            </a:prstGeom>
            <a:solidFill>
              <a:srgbClr val="D7A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5C5320F-164D-4C85-8156-0F5DC144649D}"/>
                </a:ext>
              </a:extLst>
            </p:cNvPr>
            <p:cNvSpPr/>
            <p:nvPr userDrawn="1"/>
          </p:nvSpPr>
          <p:spPr>
            <a:xfrm>
              <a:off x="0" y="-2"/>
              <a:ext cx="182880" cy="457200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9448BF6-A9B1-4435-9787-4CFEFE2B3C13}"/>
                </a:ext>
              </a:extLst>
            </p:cNvPr>
            <p:cNvSpPr/>
            <p:nvPr userDrawn="1"/>
          </p:nvSpPr>
          <p:spPr>
            <a:xfrm>
              <a:off x="0" y="4517053"/>
              <a:ext cx="182880" cy="1709928"/>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327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urple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4BA4D47-3971-4A44-88BD-6925DFA29917}"/>
              </a:ext>
            </a:extLst>
          </p:cNvPr>
          <p:cNvSpPr>
            <a:spLocks noGrp="1"/>
          </p:cNvSpPr>
          <p:nvPr>
            <p:ph type="ctrTitle" hasCustomPrompt="1"/>
          </p:nvPr>
        </p:nvSpPr>
        <p:spPr>
          <a:xfrm>
            <a:off x="640080" y="3383280"/>
            <a:ext cx="8037195" cy="1371600"/>
          </a:xfrm>
          <a:prstGeom prst="rect">
            <a:avLst/>
          </a:prstGeom>
        </p:spPr>
        <p:txBody>
          <a:bodyPr anchor="b"/>
          <a:lstStyle>
            <a:lvl1pPr algn="l">
              <a:defRPr sz="4200">
                <a:solidFill>
                  <a:schemeClr val="tx1"/>
                </a:solidFill>
              </a:defRPr>
            </a:lvl1pPr>
          </a:lstStyle>
          <a:p>
            <a:r>
              <a:rPr lang="en-US" dirty="0"/>
              <a:t>Section/divider title, 42pt bold,</a:t>
            </a:r>
            <a:br>
              <a:rPr lang="en-US" dirty="0"/>
            </a:br>
            <a:r>
              <a:rPr lang="en-US" dirty="0"/>
              <a:t>two line limit</a:t>
            </a:r>
          </a:p>
        </p:txBody>
      </p:sp>
      <p:pic>
        <p:nvPicPr>
          <p:cNvPr id="4" name="Picture 3">
            <a:extLst>
              <a:ext uri="{FF2B5EF4-FFF2-40B4-BE49-F238E27FC236}">
                <a16:creationId xmlns:a16="http://schemas.microsoft.com/office/drawing/2014/main" id="{3F4E1C2D-17D5-4352-A9F5-68F90828E0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63365" y="8708"/>
            <a:ext cx="3325459" cy="6849292"/>
          </a:xfrm>
          <a:prstGeom prst="rect">
            <a:avLst/>
          </a:prstGeom>
        </p:spPr>
      </p:pic>
      <p:sp>
        <p:nvSpPr>
          <p:cNvPr id="5" name="Subtitle 2">
            <a:extLst>
              <a:ext uri="{FF2B5EF4-FFF2-40B4-BE49-F238E27FC236}">
                <a16:creationId xmlns:a16="http://schemas.microsoft.com/office/drawing/2014/main" id="{7DE65974-6479-469B-9D12-DDD231E0AE47}"/>
              </a:ext>
            </a:extLst>
          </p:cNvPr>
          <p:cNvSpPr>
            <a:spLocks noGrp="1"/>
          </p:cNvSpPr>
          <p:nvPr>
            <p:ph type="subTitle" idx="1" hasCustomPrompt="1"/>
          </p:nvPr>
        </p:nvSpPr>
        <p:spPr>
          <a:xfrm>
            <a:off x="640080" y="5168580"/>
            <a:ext cx="8037195"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3114165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Red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B907F687-555F-42F3-931D-36B1D43F7B7A}"/>
              </a:ext>
            </a:extLst>
          </p:cNvPr>
          <p:cNvCxnSpPr/>
          <p:nvPr userDrawn="1"/>
        </p:nvCxnSpPr>
        <p:spPr>
          <a:xfrm>
            <a:off x="320040" y="6217920"/>
            <a:ext cx="11521440"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2" name="Group 11">
            <a:extLst>
              <a:ext uri="{FF2B5EF4-FFF2-40B4-BE49-F238E27FC236}">
                <a16:creationId xmlns:a16="http://schemas.microsoft.com/office/drawing/2014/main" id="{1C240F09-DD7C-4C8C-8DAD-8BC809392125}"/>
              </a:ext>
            </a:extLst>
          </p:cNvPr>
          <p:cNvGrpSpPr/>
          <p:nvPr userDrawn="1"/>
        </p:nvGrpSpPr>
        <p:grpSpPr>
          <a:xfrm>
            <a:off x="0" y="-2"/>
            <a:ext cx="182880" cy="6858002"/>
            <a:chOff x="0" y="-2"/>
            <a:chExt cx="182880" cy="6858002"/>
          </a:xfrm>
        </p:grpSpPr>
        <p:sp>
          <p:nvSpPr>
            <p:cNvPr id="13" name="Rectangle 12">
              <a:extLst>
                <a:ext uri="{FF2B5EF4-FFF2-40B4-BE49-F238E27FC236}">
                  <a16:creationId xmlns:a16="http://schemas.microsoft.com/office/drawing/2014/main" id="{D4A91B95-0BE4-4F1C-91A7-56D87D69E7D1}"/>
                </a:ext>
              </a:extLst>
            </p:cNvPr>
            <p:cNvSpPr/>
            <p:nvPr userDrawn="1"/>
          </p:nvSpPr>
          <p:spPr>
            <a:xfrm>
              <a:off x="0" y="6210887"/>
              <a:ext cx="182880" cy="647113"/>
            </a:xfrm>
            <a:prstGeom prst="rect">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7B9BDB8-BECF-451A-A4D3-80341F2150FB}"/>
                </a:ext>
              </a:extLst>
            </p:cNvPr>
            <p:cNvSpPr/>
            <p:nvPr userDrawn="1"/>
          </p:nvSpPr>
          <p:spPr>
            <a:xfrm>
              <a:off x="0" y="-2"/>
              <a:ext cx="182880" cy="4572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53581BC-072A-4FF4-A41A-C4969ED95D61}"/>
                </a:ext>
              </a:extLst>
            </p:cNvPr>
            <p:cNvSpPr/>
            <p:nvPr userDrawn="1"/>
          </p:nvSpPr>
          <p:spPr>
            <a:xfrm>
              <a:off x="0" y="4517053"/>
              <a:ext cx="182880" cy="1709928"/>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84322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Yellow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7755056D-1B7D-47BE-B9C1-919DD1AE7AEC}"/>
              </a:ext>
            </a:extLst>
          </p:cNvPr>
          <p:cNvCxnSpPr/>
          <p:nvPr userDrawn="1"/>
        </p:nvCxnSpPr>
        <p:spPr>
          <a:xfrm>
            <a:off x="320040" y="6217920"/>
            <a:ext cx="11521440" cy="0"/>
          </a:xfrm>
          <a:prstGeom prst="line">
            <a:avLst/>
          </a:prstGeom>
          <a:ln/>
        </p:spPr>
        <p:style>
          <a:lnRef idx="1">
            <a:schemeClr val="accent4"/>
          </a:lnRef>
          <a:fillRef idx="0">
            <a:schemeClr val="accent4"/>
          </a:fillRef>
          <a:effectRef idx="0">
            <a:schemeClr val="accent4"/>
          </a:effectRef>
          <a:fontRef idx="minor">
            <a:schemeClr val="tx1"/>
          </a:fontRef>
        </p:style>
      </p:cxnSp>
      <p:grpSp>
        <p:nvGrpSpPr>
          <p:cNvPr id="15" name="Group 14">
            <a:extLst>
              <a:ext uri="{FF2B5EF4-FFF2-40B4-BE49-F238E27FC236}">
                <a16:creationId xmlns:a16="http://schemas.microsoft.com/office/drawing/2014/main" id="{9E34328E-B1C6-4BE7-A077-911C6B42267B}"/>
              </a:ext>
            </a:extLst>
          </p:cNvPr>
          <p:cNvGrpSpPr/>
          <p:nvPr userDrawn="1"/>
        </p:nvGrpSpPr>
        <p:grpSpPr>
          <a:xfrm>
            <a:off x="0" y="0"/>
            <a:ext cx="182880" cy="6858832"/>
            <a:chOff x="0" y="-2"/>
            <a:chExt cx="182880" cy="6923319"/>
          </a:xfrm>
        </p:grpSpPr>
        <p:sp>
          <p:nvSpPr>
            <p:cNvPr id="16" name="Rectangle 15">
              <a:extLst>
                <a:ext uri="{FF2B5EF4-FFF2-40B4-BE49-F238E27FC236}">
                  <a16:creationId xmlns:a16="http://schemas.microsoft.com/office/drawing/2014/main" id="{58E1AD2A-72E1-41C3-A8C7-1E05E5A1C80F}"/>
                </a:ext>
              </a:extLst>
            </p:cNvPr>
            <p:cNvSpPr/>
            <p:nvPr userDrawn="1"/>
          </p:nvSpPr>
          <p:spPr>
            <a:xfrm>
              <a:off x="0" y="6276204"/>
              <a:ext cx="182880" cy="647113"/>
            </a:xfrm>
            <a:prstGeom prst="rect">
              <a:avLst/>
            </a:prstGeom>
            <a:solidFill>
              <a:srgbClr val="FFD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0137D73-4F1E-4A64-9A95-EC0B5FC68BC2}"/>
                </a:ext>
              </a:extLst>
            </p:cNvPr>
            <p:cNvSpPr/>
            <p:nvPr userDrawn="1"/>
          </p:nvSpPr>
          <p:spPr>
            <a:xfrm>
              <a:off x="0" y="-2"/>
              <a:ext cx="182880" cy="4572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444ABFA-4863-4BAD-83D2-E9328E5E3C37}"/>
                </a:ext>
              </a:extLst>
            </p:cNvPr>
            <p:cNvSpPr/>
            <p:nvPr userDrawn="1"/>
          </p:nvSpPr>
          <p:spPr>
            <a:xfrm>
              <a:off x="0" y="4573039"/>
              <a:ext cx="182880" cy="1709928"/>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9345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Gree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A7D4838C-2ED6-416D-BA07-57109830E0FE}"/>
              </a:ext>
            </a:extLst>
          </p:cNvPr>
          <p:cNvCxnSpPr/>
          <p:nvPr userDrawn="1"/>
        </p:nvCxnSpPr>
        <p:spPr>
          <a:xfrm>
            <a:off x="320040" y="6217920"/>
            <a:ext cx="11521440" cy="0"/>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13" name="Group 12">
            <a:extLst>
              <a:ext uri="{FF2B5EF4-FFF2-40B4-BE49-F238E27FC236}">
                <a16:creationId xmlns:a16="http://schemas.microsoft.com/office/drawing/2014/main" id="{14466649-CD9C-476C-918B-BEB28E180304}"/>
              </a:ext>
            </a:extLst>
          </p:cNvPr>
          <p:cNvGrpSpPr/>
          <p:nvPr userDrawn="1"/>
        </p:nvGrpSpPr>
        <p:grpSpPr>
          <a:xfrm>
            <a:off x="0" y="-2"/>
            <a:ext cx="182880" cy="6858002"/>
            <a:chOff x="0" y="-2"/>
            <a:chExt cx="182880" cy="6858002"/>
          </a:xfrm>
        </p:grpSpPr>
        <p:sp>
          <p:nvSpPr>
            <p:cNvPr id="14" name="Rectangle 13">
              <a:extLst>
                <a:ext uri="{FF2B5EF4-FFF2-40B4-BE49-F238E27FC236}">
                  <a16:creationId xmlns:a16="http://schemas.microsoft.com/office/drawing/2014/main" id="{AE9D4282-E4E1-4CDD-9678-C1191C5B3FE7}"/>
                </a:ext>
              </a:extLst>
            </p:cNvPr>
            <p:cNvSpPr/>
            <p:nvPr userDrawn="1"/>
          </p:nvSpPr>
          <p:spPr>
            <a:xfrm>
              <a:off x="0" y="6210887"/>
              <a:ext cx="182880" cy="647113"/>
            </a:xfrm>
            <a:prstGeom prst="rect">
              <a:avLst/>
            </a:prstGeom>
            <a:solidFill>
              <a:srgbClr val="78F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B522D8A-7AFE-42B3-8DA1-7172318C8885}"/>
                </a:ext>
              </a:extLst>
            </p:cNvPr>
            <p:cNvSpPr/>
            <p:nvPr userDrawn="1"/>
          </p:nvSpPr>
          <p:spPr>
            <a:xfrm>
              <a:off x="0" y="-2"/>
              <a:ext cx="182880" cy="4572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6AC92C7-D5B4-48F1-9A89-5250A640A3F4}"/>
                </a:ext>
              </a:extLst>
            </p:cNvPr>
            <p:cNvSpPr/>
            <p:nvPr userDrawn="1"/>
          </p:nvSpPr>
          <p:spPr>
            <a:xfrm>
              <a:off x="0" y="4517053"/>
              <a:ext cx="182880" cy="1709928"/>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60683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Blu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C62D149B-FB3E-4F3C-91FC-502E6E33681F}"/>
              </a:ext>
            </a:extLst>
          </p:cNvPr>
          <p:cNvGrpSpPr/>
          <p:nvPr userDrawn="1"/>
        </p:nvGrpSpPr>
        <p:grpSpPr>
          <a:xfrm>
            <a:off x="0" y="6675120"/>
            <a:ext cx="12202796" cy="182880"/>
            <a:chOff x="0" y="5303520"/>
            <a:chExt cx="12202796" cy="594360"/>
          </a:xfrm>
        </p:grpSpPr>
        <p:sp>
          <p:nvSpPr>
            <p:cNvPr id="15" name="Rectangle 14">
              <a:extLst>
                <a:ext uri="{FF2B5EF4-FFF2-40B4-BE49-F238E27FC236}">
                  <a16:creationId xmlns:a16="http://schemas.microsoft.com/office/drawing/2014/main" id="{0B253A9E-4157-4649-9B03-BC26F137140A}"/>
                </a:ext>
              </a:extLst>
            </p:cNvPr>
            <p:cNvSpPr/>
            <p:nvPr userDrawn="1"/>
          </p:nvSpPr>
          <p:spPr>
            <a:xfrm>
              <a:off x="9245604" y="5303520"/>
              <a:ext cx="2651760" cy="59436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D63FB71-8D46-41BB-99AC-A9B032B64908}"/>
                </a:ext>
              </a:extLst>
            </p:cNvPr>
            <p:cNvSpPr/>
            <p:nvPr userDrawn="1"/>
          </p:nvSpPr>
          <p:spPr>
            <a:xfrm>
              <a:off x="11868149" y="5303520"/>
              <a:ext cx="334647" cy="59436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13CB1E7-BEDB-4F9E-B40E-BE0317677C35}"/>
                </a:ext>
              </a:extLst>
            </p:cNvPr>
            <p:cNvSpPr/>
            <p:nvPr userDrawn="1"/>
          </p:nvSpPr>
          <p:spPr>
            <a:xfrm>
              <a:off x="0" y="5303520"/>
              <a:ext cx="9323754" cy="59436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652114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Purp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F48F4A85-93A7-4E9A-B2AF-E4854A2ED6B1}"/>
              </a:ext>
            </a:extLst>
          </p:cNvPr>
          <p:cNvGrpSpPr/>
          <p:nvPr userDrawn="1"/>
        </p:nvGrpSpPr>
        <p:grpSpPr>
          <a:xfrm>
            <a:off x="0" y="6675120"/>
            <a:ext cx="12202796" cy="182880"/>
            <a:chOff x="0" y="5303520"/>
            <a:chExt cx="12202796" cy="594360"/>
          </a:xfrm>
        </p:grpSpPr>
        <p:sp>
          <p:nvSpPr>
            <p:cNvPr id="12" name="Rectangle 11">
              <a:extLst>
                <a:ext uri="{FF2B5EF4-FFF2-40B4-BE49-F238E27FC236}">
                  <a16:creationId xmlns:a16="http://schemas.microsoft.com/office/drawing/2014/main" id="{1B3F44AD-7398-4AE5-BB40-4B9469CB3ADE}"/>
                </a:ext>
              </a:extLst>
            </p:cNvPr>
            <p:cNvSpPr/>
            <p:nvPr userDrawn="1"/>
          </p:nvSpPr>
          <p:spPr>
            <a:xfrm>
              <a:off x="9245604" y="5303520"/>
              <a:ext cx="2651760" cy="59436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A65855-B2BA-447C-8767-3120D35E2D4F}"/>
                </a:ext>
              </a:extLst>
            </p:cNvPr>
            <p:cNvSpPr/>
            <p:nvPr userDrawn="1"/>
          </p:nvSpPr>
          <p:spPr>
            <a:xfrm>
              <a:off x="11868149" y="5303520"/>
              <a:ext cx="334647" cy="59436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F468E7-8400-47A0-9794-F53ECD440439}"/>
                </a:ext>
              </a:extLst>
            </p:cNvPr>
            <p:cNvSpPr/>
            <p:nvPr userDrawn="1"/>
          </p:nvSpPr>
          <p:spPr>
            <a:xfrm>
              <a:off x="0" y="5303520"/>
              <a:ext cx="9323754" cy="59436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4516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Re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3942DA99-6BA4-4DA7-8651-80752B5462FE}"/>
              </a:ext>
            </a:extLst>
          </p:cNvPr>
          <p:cNvGrpSpPr/>
          <p:nvPr userDrawn="1"/>
        </p:nvGrpSpPr>
        <p:grpSpPr>
          <a:xfrm>
            <a:off x="0" y="6675120"/>
            <a:ext cx="12202796" cy="182880"/>
            <a:chOff x="0" y="5303520"/>
            <a:chExt cx="12202796" cy="594360"/>
          </a:xfrm>
        </p:grpSpPr>
        <p:sp>
          <p:nvSpPr>
            <p:cNvPr id="15" name="Rectangle 14">
              <a:extLst>
                <a:ext uri="{FF2B5EF4-FFF2-40B4-BE49-F238E27FC236}">
                  <a16:creationId xmlns:a16="http://schemas.microsoft.com/office/drawing/2014/main" id="{9FC97499-E988-4B11-B114-5E15CA266BF8}"/>
                </a:ext>
              </a:extLst>
            </p:cNvPr>
            <p:cNvSpPr/>
            <p:nvPr userDrawn="1"/>
          </p:nvSpPr>
          <p:spPr>
            <a:xfrm>
              <a:off x="9245604" y="5303520"/>
              <a:ext cx="2651760" cy="59436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BB952E0-2CF7-48F8-8262-7CE47CD99877}"/>
                </a:ext>
              </a:extLst>
            </p:cNvPr>
            <p:cNvSpPr/>
            <p:nvPr userDrawn="1"/>
          </p:nvSpPr>
          <p:spPr>
            <a:xfrm>
              <a:off x="11868149" y="5303520"/>
              <a:ext cx="334647" cy="59436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3AC656F-3F0C-49A2-81C1-78C572069D73}"/>
                </a:ext>
              </a:extLst>
            </p:cNvPr>
            <p:cNvSpPr/>
            <p:nvPr userDrawn="1"/>
          </p:nvSpPr>
          <p:spPr>
            <a:xfrm>
              <a:off x="0" y="5303520"/>
              <a:ext cx="9323754" cy="59436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51290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Yellow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C35AFC50-E6B6-4E43-B4E7-F9E2A95E63EC}"/>
              </a:ext>
            </a:extLst>
          </p:cNvPr>
          <p:cNvGrpSpPr/>
          <p:nvPr userDrawn="1"/>
        </p:nvGrpSpPr>
        <p:grpSpPr>
          <a:xfrm>
            <a:off x="0" y="6675120"/>
            <a:ext cx="12202796" cy="182880"/>
            <a:chOff x="0" y="5303520"/>
            <a:chExt cx="12202796" cy="594360"/>
          </a:xfrm>
        </p:grpSpPr>
        <p:sp>
          <p:nvSpPr>
            <p:cNvPr id="12" name="Rectangle 11">
              <a:extLst>
                <a:ext uri="{FF2B5EF4-FFF2-40B4-BE49-F238E27FC236}">
                  <a16:creationId xmlns:a16="http://schemas.microsoft.com/office/drawing/2014/main" id="{1A2B86E2-F045-4370-94FD-B80A57E52011}"/>
                </a:ext>
              </a:extLst>
            </p:cNvPr>
            <p:cNvSpPr/>
            <p:nvPr userDrawn="1"/>
          </p:nvSpPr>
          <p:spPr>
            <a:xfrm>
              <a:off x="9245604" y="5303520"/>
              <a:ext cx="2651760" cy="59436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6F66FD7-E36D-4A8C-9C0D-409917212467}"/>
                </a:ext>
              </a:extLst>
            </p:cNvPr>
            <p:cNvSpPr/>
            <p:nvPr userDrawn="1"/>
          </p:nvSpPr>
          <p:spPr>
            <a:xfrm>
              <a:off x="11868149" y="5303520"/>
              <a:ext cx="334647" cy="59436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4169620-5373-445A-839E-0A597466E92E}"/>
                </a:ext>
              </a:extLst>
            </p:cNvPr>
            <p:cNvSpPr/>
            <p:nvPr userDrawn="1"/>
          </p:nvSpPr>
          <p:spPr>
            <a:xfrm>
              <a:off x="0" y="5303520"/>
              <a:ext cx="9323754" cy="59436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758858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Gree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319723" y="1243013"/>
            <a:ext cx="11521440" cy="4935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F90E0E93-EEE6-4D51-9F5C-4F52ACDE3916}"/>
              </a:ext>
            </a:extLst>
          </p:cNvPr>
          <p:cNvGrpSpPr/>
          <p:nvPr userDrawn="1"/>
        </p:nvGrpSpPr>
        <p:grpSpPr>
          <a:xfrm>
            <a:off x="0" y="6675120"/>
            <a:ext cx="12202796" cy="182880"/>
            <a:chOff x="0" y="5303520"/>
            <a:chExt cx="12202796" cy="594360"/>
          </a:xfrm>
        </p:grpSpPr>
        <p:sp>
          <p:nvSpPr>
            <p:cNvPr id="15" name="Rectangle 14">
              <a:extLst>
                <a:ext uri="{FF2B5EF4-FFF2-40B4-BE49-F238E27FC236}">
                  <a16:creationId xmlns:a16="http://schemas.microsoft.com/office/drawing/2014/main" id="{26A910FC-EEC9-4E32-9C79-04B4D2C5033B}"/>
                </a:ext>
              </a:extLst>
            </p:cNvPr>
            <p:cNvSpPr/>
            <p:nvPr userDrawn="1"/>
          </p:nvSpPr>
          <p:spPr>
            <a:xfrm>
              <a:off x="9245604" y="5303520"/>
              <a:ext cx="2651760" cy="59436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262B7C-8609-4D89-A827-E2F2D0992C62}"/>
                </a:ext>
              </a:extLst>
            </p:cNvPr>
            <p:cNvSpPr/>
            <p:nvPr userDrawn="1"/>
          </p:nvSpPr>
          <p:spPr>
            <a:xfrm>
              <a:off x="11868149" y="5303520"/>
              <a:ext cx="334647" cy="59436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88E613-23F0-43B0-BB12-5224CC248F1C}"/>
                </a:ext>
              </a:extLst>
            </p:cNvPr>
            <p:cNvSpPr/>
            <p:nvPr userDrawn="1"/>
          </p:nvSpPr>
          <p:spPr>
            <a:xfrm>
              <a:off x="0" y="5303520"/>
              <a:ext cx="9323754" cy="59436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44236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5" name="Slide Number Placeholder 4"/>
          <p:cNvSpPr>
            <a:spLocks noGrp="1"/>
          </p:cNvSpPr>
          <p:nvPr>
            <p:ph type="sldNum" sz="quarter" idx="12"/>
          </p:nvPr>
        </p:nvSpPr>
        <p:spPr/>
        <p:txBody>
          <a:bodyPr/>
          <a:lstStyle/>
          <a:p>
            <a:fld id="{9B3E39EC-4BE2-4DEA-81C0-4ABC0AAB4AC0}" type="slidenum">
              <a:rPr lang="en-AU" smtClean="0"/>
              <a:t>‹#›</a:t>
            </a:fld>
            <a:endParaRPr lang="en-AU"/>
          </a:p>
        </p:txBody>
      </p:sp>
      <p:sp>
        <p:nvSpPr>
          <p:cNvPr id="3" name="Footer Placeholder 2"/>
          <p:cNvSpPr>
            <a:spLocks noGrp="1"/>
          </p:cNvSpPr>
          <p:nvPr>
            <p:ph type="ftr" sz="quarter" idx="13"/>
          </p:nvPr>
        </p:nvSpPr>
        <p:spPr/>
        <p:txBody>
          <a:bodyPr/>
          <a:lstStyle/>
          <a:p>
            <a:endParaRPr lang="en-AU"/>
          </a:p>
        </p:txBody>
      </p:sp>
    </p:spTree>
    <p:extLst>
      <p:ext uri="{BB962C8B-B14F-4D97-AF65-F5344CB8AC3E}">
        <p14:creationId xmlns:p14="http://schemas.microsoft.com/office/powerpoint/2010/main" val="7292621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Divider Blue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1A4D0B-0DB5-48CB-A20C-756557E4CFF2}"/>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8865467" y="-6182"/>
            <a:ext cx="3326533" cy="6864182"/>
          </a:xfrm>
          <a:prstGeom prst="rect">
            <a:avLst/>
          </a:prstGeom>
        </p:spPr>
      </p:pic>
      <p:sp>
        <p:nvSpPr>
          <p:cNvPr id="8" name="Title 1">
            <a:extLst>
              <a:ext uri="{FF2B5EF4-FFF2-40B4-BE49-F238E27FC236}">
                <a16:creationId xmlns:a16="http://schemas.microsoft.com/office/drawing/2014/main" id="{2D882184-E550-4860-A9DA-423B5B546456}"/>
              </a:ext>
            </a:extLst>
          </p:cNvPr>
          <p:cNvSpPr>
            <a:spLocks noGrp="1"/>
          </p:cNvSpPr>
          <p:nvPr>
            <p:ph type="ctrTitle" hasCustomPrompt="1"/>
          </p:nvPr>
        </p:nvSpPr>
        <p:spPr>
          <a:xfrm>
            <a:off x="640080" y="3383280"/>
            <a:ext cx="8075295" cy="1371600"/>
          </a:xfrm>
          <a:prstGeom prst="rect">
            <a:avLst/>
          </a:prstGeom>
        </p:spPr>
        <p:txBody>
          <a:bodyPr anchor="b"/>
          <a:lstStyle>
            <a:lvl1pPr algn="l">
              <a:defRPr sz="4200">
                <a:solidFill>
                  <a:schemeClr val="tx1"/>
                </a:solidFill>
                <a:latin typeface="Jacobs Chronos" panose="010B0603030503030204" pitchFamily="34" charset="0"/>
                <a:cs typeface="Jacobs Chronos" panose="010B0603030503030204" pitchFamily="34" charset="0"/>
              </a:defRPr>
            </a:lvl1pPr>
          </a:lstStyle>
          <a:p>
            <a:r>
              <a:rPr lang="en-US" dirty="0"/>
              <a:t>Section/divider title, 42pt bold,</a:t>
            </a:r>
            <a:br>
              <a:rPr lang="en-US" dirty="0"/>
            </a:br>
            <a:r>
              <a:rPr lang="en-US" dirty="0"/>
              <a:t>two line limit</a:t>
            </a:r>
          </a:p>
        </p:txBody>
      </p:sp>
      <p:sp>
        <p:nvSpPr>
          <p:cNvPr id="9" name="Subtitle 2">
            <a:extLst>
              <a:ext uri="{FF2B5EF4-FFF2-40B4-BE49-F238E27FC236}">
                <a16:creationId xmlns:a16="http://schemas.microsoft.com/office/drawing/2014/main" id="{C4408A91-5A5E-4803-9FED-E9862C527184}"/>
              </a:ext>
            </a:extLst>
          </p:cNvPr>
          <p:cNvSpPr>
            <a:spLocks noGrp="1"/>
          </p:cNvSpPr>
          <p:nvPr>
            <p:ph type="subTitle" idx="1" hasCustomPrompt="1"/>
          </p:nvPr>
        </p:nvSpPr>
        <p:spPr>
          <a:xfrm>
            <a:off x="640080" y="5168580"/>
            <a:ext cx="8075295"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  </a:t>
            </a:r>
          </a:p>
        </p:txBody>
      </p:sp>
    </p:spTree>
    <p:extLst>
      <p:ext uri="{BB962C8B-B14F-4D97-AF65-F5344CB8AC3E}">
        <p14:creationId xmlns:p14="http://schemas.microsoft.com/office/powerpoint/2010/main" val="184141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Red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97B5AF6-E0BF-4698-904E-69E3440E60FF}"/>
              </a:ext>
            </a:extLst>
          </p:cNvPr>
          <p:cNvSpPr>
            <a:spLocks noGrp="1"/>
          </p:cNvSpPr>
          <p:nvPr>
            <p:ph type="ctrTitle" hasCustomPrompt="1"/>
          </p:nvPr>
        </p:nvSpPr>
        <p:spPr>
          <a:xfrm>
            <a:off x="640080" y="3383280"/>
            <a:ext cx="8037195" cy="1371600"/>
          </a:xfrm>
          <a:prstGeom prst="rect">
            <a:avLst/>
          </a:prstGeom>
        </p:spPr>
        <p:txBody>
          <a:bodyPr anchor="b"/>
          <a:lstStyle>
            <a:lvl1pPr algn="l">
              <a:defRPr sz="4200">
                <a:solidFill>
                  <a:schemeClr val="tx1"/>
                </a:solidFill>
              </a:defRPr>
            </a:lvl1pPr>
          </a:lstStyle>
          <a:p>
            <a:r>
              <a:rPr lang="en-US" dirty="0"/>
              <a:t>Section/divider title, 42pt bold,</a:t>
            </a:r>
            <a:br>
              <a:rPr lang="en-US" dirty="0"/>
            </a:br>
            <a:r>
              <a:rPr lang="en-US" dirty="0"/>
              <a:t>two line limit</a:t>
            </a:r>
          </a:p>
        </p:txBody>
      </p:sp>
      <p:pic>
        <p:nvPicPr>
          <p:cNvPr id="4" name="Picture 3">
            <a:extLst>
              <a:ext uri="{FF2B5EF4-FFF2-40B4-BE49-F238E27FC236}">
                <a16:creationId xmlns:a16="http://schemas.microsoft.com/office/drawing/2014/main" id="{385B63B5-9AAF-459D-8F06-41DD453B27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63365" y="8707"/>
            <a:ext cx="3325460" cy="6849293"/>
          </a:xfrm>
          <a:prstGeom prst="rect">
            <a:avLst/>
          </a:prstGeom>
        </p:spPr>
      </p:pic>
      <p:sp>
        <p:nvSpPr>
          <p:cNvPr id="5" name="Subtitle 2">
            <a:extLst>
              <a:ext uri="{FF2B5EF4-FFF2-40B4-BE49-F238E27FC236}">
                <a16:creationId xmlns:a16="http://schemas.microsoft.com/office/drawing/2014/main" id="{5BA2BD47-3DF5-48EC-941E-51EAF96AF5F6}"/>
              </a:ext>
            </a:extLst>
          </p:cNvPr>
          <p:cNvSpPr>
            <a:spLocks noGrp="1"/>
          </p:cNvSpPr>
          <p:nvPr>
            <p:ph type="subTitle" idx="1" hasCustomPrompt="1"/>
          </p:nvPr>
        </p:nvSpPr>
        <p:spPr>
          <a:xfrm>
            <a:off x="640080" y="5168580"/>
            <a:ext cx="8037195"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dirty="0"/>
              <a:t>O</a:t>
            </a:r>
            <a:r>
              <a:rPr lang="en-US" dirty="0" err="1"/>
              <a:t>ther</a:t>
            </a:r>
            <a:r>
              <a:rPr lang="en-US" dirty="0"/>
              <a:t> information, 24pt</a:t>
            </a:r>
          </a:p>
        </p:txBody>
      </p:sp>
    </p:spTree>
    <p:extLst>
      <p:ext uri="{BB962C8B-B14F-4D97-AF65-F5344CB8AC3E}">
        <p14:creationId xmlns:p14="http://schemas.microsoft.com/office/powerpoint/2010/main" val="1744647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Agenda	</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hasCustomPrompt="1"/>
          </p:nvPr>
        </p:nvSpPr>
        <p:spPr>
          <a:xfrm>
            <a:off x="319723" y="1243013"/>
            <a:ext cx="11521440" cy="4935537"/>
          </a:xfrm>
        </p:spPr>
        <p:txBody>
          <a:bodyPr/>
          <a:lstStyle>
            <a:lvl1pPr marL="0" indent="-360000">
              <a:buFont typeface="+mj-lt"/>
              <a:buAutoNum type="arabicPeriod"/>
              <a:defRPr b="1"/>
            </a:lvl1pPr>
            <a:lvl2pPr marL="720000" indent="-360000">
              <a:buFont typeface="+mj-lt"/>
              <a:buAutoNum type="arabicPeriod"/>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Numbered list, 24pt bold</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936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Black">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Agenda	</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hasCustomPrompt="1"/>
          </p:nvPr>
        </p:nvSpPr>
        <p:spPr>
          <a:xfrm>
            <a:off x="319723" y="1243013"/>
            <a:ext cx="11521440" cy="4935537"/>
          </a:xfrm>
        </p:spPr>
        <p:txBody>
          <a:bodyPr/>
          <a:lstStyle>
            <a:lvl1pPr marL="0" indent="-360000">
              <a:buFont typeface="+mj-lt"/>
              <a:buAutoNum type="arabicPeriod"/>
              <a:defRPr b="1"/>
            </a:lvl1pPr>
            <a:lvl2pPr marL="720000" indent="-360000">
              <a:buFont typeface="+mj-lt"/>
              <a:buAutoNum type="arabicPeriod"/>
              <a:defRPr/>
            </a:lvl2pPr>
            <a:lvl3pPr marL="1080000" indent="-360000">
              <a:buFont typeface="+mj-lt"/>
              <a:buAutoNum type="arabicPeriod"/>
              <a:defRPr/>
            </a:lvl3pPr>
            <a:lvl4pPr marL="1440000" indent="-360000">
              <a:buFont typeface="+mj-lt"/>
              <a:buAutoNum type="arabicPeriod"/>
              <a:defRPr/>
            </a:lvl4pPr>
            <a:lvl5pPr marL="1800000" indent="-360000">
              <a:buFont typeface="+mj-lt"/>
              <a:buAutoNum type="arabicPeriod"/>
              <a:defRPr/>
            </a:lvl5pPr>
          </a:lstStyle>
          <a:p>
            <a:pPr lvl="0"/>
            <a:r>
              <a:rPr lang="en-US" dirty="0"/>
              <a:t>Numbered list, 24pt bold</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782427"/>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Color Blu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Content Placeholder 3">
            <a:extLst>
              <a:ext uri="{FF2B5EF4-FFF2-40B4-BE49-F238E27FC236}">
                <a16:creationId xmlns:a16="http://schemas.microsoft.com/office/drawing/2014/main" id="{FC504A2D-EBE1-4848-A939-CC44403D1D7E}"/>
              </a:ext>
            </a:extLst>
          </p:cNvPr>
          <p:cNvSpPr>
            <a:spLocks noGrp="1"/>
          </p:cNvSpPr>
          <p:nvPr>
            <p:ph sz="half" idx="2" hasCustomPrompt="1"/>
          </p:nvPr>
        </p:nvSpPr>
        <p:spPr>
          <a:xfrm>
            <a:off x="4507865" y="1126874"/>
            <a:ext cx="7680960" cy="5120640"/>
          </a:xfrm>
          <a:prstGeom prst="rect">
            <a:avLst/>
          </a:prstGeom>
          <a:solidFill>
            <a:srgbClr val="0A7DFF"/>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8" name="Rectangle 7">
            <a:extLst>
              <a:ext uri="{FF2B5EF4-FFF2-40B4-BE49-F238E27FC236}">
                <a16:creationId xmlns:a16="http://schemas.microsoft.com/office/drawing/2014/main" id="{2BE5D50F-9DD7-47F6-A0EF-8386381565D4}"/>
              </a:ext>
            </a:extLst>
          </p:cNvPr>
          <p:cNvSpPr/>
          <p:nvPr userDrawn="1"/>
        </p:nvSpPr>
        <p:spPr>
          <a:xfrm>
            <a:off x="0" y="1126875"/>
            <a:ext cx="320040" cy="512064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3">
            <a:extLst>
              <a:ext uri="{FF2B5EF4-FFF2-40B4-BE49-F238E27FC236}">
                <a16:creationId xmlns:a16="http://schemas.microsoft.com/office/drawing/2014/main" id="{C8C33CEE-DFF7-48E6-BEEE-CAF0B01795ED}"/>
              </a:ext>
            </a:extLst>
          </p:cNvPr>
          <p:cNvSpPr>
            <a:spLocks noGrp="1"/>
          </p:cNvSpPr>
          <p:nvPr>
            <p:ph sz="half" idx="14" hasCustomPrompt="1"/>
          </p:nvPr>
        </p:nvSpPr>
        <p:spPr>
          <a:xfrm>
            <a:off x="320040" y="1126874"/>
            <a:ext cx="4187825" cy="5120640"/>
          </a:xfrm>
          <a:prstGeom prst="rect">
            <a:avLst/>
          </a:prstGeom>
          <a:solidFill>
            <a:schemeClr val="tx1"/>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11151133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Color Purp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B0A4D-9D56-4165-9557-720F54732398}"/>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B6A42BE8-D9A1-4788-8BBC-FA7AAF9E6BBA}"/>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CF3520F3-3961-47F8-84D9-B22A176EF1C0}"/>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Content Placeholder 3">
            <a:extLst>
              <a:ext uri="{FF2B5EF4-FFF2-40B4-BE49-F238E27FC236}">
                <a16:creationId xmlns:a16="http://schemas.microsoft.com/office/drawing/2014/main" id="{3C76AA32-E79B-4A13-ABCB-448991E1E50C}"/>
              </a:ext>
            </a:extLst>
          </p:cNvPr>
          <p:cNvSpPr>
            <a:spLocks noGrp="1"/>
          </p:cNvSpPr>
          <p:nvPr>
            <p:ph sz="half" idx="2" hasCustomPrompt="1"/>
          </p:nvPr>
        </p:nvSpPr>
        <p:spPr>
          <a:xfrm>
            <a:off x="4507865" y="1126874"/>
            <a:ext cx="7680960" cy="5120640"/>
          </a:xfrm>
          <a:prstGeom prst="rect">
            <a:avLst/>
          </a:prstGeom>
          <a:solidFill>
            <a:srgbClr val="A800A8"/>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6" name="Rectangle 5">
            <a:extLst>
              <a:ext uri="{FF2B5EF4-FFF2-40B4-BE49-F238E27FC236}">
                <a16:creationId xmlns:a16="http://schemas.microsoft.com/office/drawing/2014/main" id="{00ABDB4F-3DD5-44CE-9C04-358B614283A0}"/>
              </a:ext>
            </a:extLst>
          </p:cNvPr>
          <p:cNvSpPr/>
          <p:nvPr userDrawn="1"/>
        </p:nvSpPr>
        <p:spPr>
          <a:xfrm>
            <a:off x="0" y="1126875"/>
            <a:ext cx="320040" cy="512064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CFF4907C-EF3B-471C-966C-612D3AD81A6F}"/>
              </a:ext>
            </a:extLst>
          </p:cNvPr>
          <p:cNvSpPr>
            <a:spLocks noGrp="1"/>
          </p:cNvSpPr>
          <p:nvPr>
            <p:ph sz="half" idx="14" hasCustomPrompt="1"/>
          </p:nvPr>
        </p:nvSpPr>
        <p:spPr>
          <a:xfrm>
            <a:off x="320040" y="1126874"/>
            <a:ext cx="4187825" cy="5120640"/>
          </a:xfrm>
          <a:prstGeom prst="rect">
            <a:avLst/>
          </a:prstGeom>
          <a:solidFill>
            <a:schemeClr val="tx2"/>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31909523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Color Red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7546C-AA31-44C6-A507-C4CCC4BDC186}"/>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6065098A-78BB-4605-9AA0-2D6636490255}"/>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AA9F4050-7218-460E-803D-CA5CD58AF317}"/>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19F47226-DC19-4F60-8DE3-956E7F034FCF}"/>
              </a:ext>
            </a:extLst>
          </p:cNvPr>
          <p:cNvSpPr/>
          <p:nvPr userDrawn="1"/>
        </p:nvSpPr>
        <p:spPr>
          <a:xfrm>
            <a:off x="0" y="1126875"/>
            <a:ext cx="320040" cy="512064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a:extLst>
              <a:ext uri="{FF2B5EF4-FFF2-40B4-BE49-F238E27FC236}">
                <a16:creationId xmlns:a16="http://schemas.microsoft.com/office/drawing/2014/main" id="{5E59097B-AE21-45C2-8D52-AC080C2CC0EB}"/>
              </a:ext>
            </a:extLst>
          </p:cNvPr>
          <p:cNvSpPr>
            <a:spLocks noGrp="1"/>
          </p:cNvSpPr>
          <p:nvPr>
            <p:ph sz="half" idx="2" hasCustomPrompt="1"/>
          </p:nvPr>
        </p:nvSpPr>
        <p:spPr>
          <a:xfrm>
            <a:off x="4507865" y="1126874"/>
            <a:ext cx="7680960" cy="5120640"/>
          </a:xfrm>
          <a:prstGeom prst="rect">
            <a:avLst/>
          </a:prstGeom>
          <a:solidFill>
            <a:srgbClr val="FF465F"/>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7" name="Content Placeholder 3">
            <a:extLst>
              <a:ext uri="{FF2B5EF4-FFF2-40B4-BE49-F238E27FC236}">
                <a16:creationId xmlns:a16="http://schemas.microsoft.com/office/drawing/2014/main" id="{B5A0D3E8-6D4F-477B-AE8B-98BA0E478BD1}"/>
              </a:ext>
            </a:extLst>
          </p:cNvPr>
          <p:cNvSpPr>
            <a:spLocks noGrp="1"/>
          </p:cNvSpPr>
          <p:nvPr>
            <p:ph sz="half" idx="14" hasCustomPrompt="1"/>
          </p:nvPr>
        </p:nvSpPr>
        <p:spPr>
          <a:xfrm>
            <a:off x="320040" y="1126874"/>
            <a:ext cx="4187825" cy="5120640"/>
          </a:xfrm>
          <a:prstGeom prst="rect">
            <a:avLst/>
          </a:prstGeom>
          <a:solidFill>
            <a:schemeClr val="tx2"/>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3088724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Color Yellow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92E1D-868C-4F82-A8F2-29C589BEB913}"/>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7F2F92F3-86A2-4DF6-88C5-662D62D27554}"/>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4DB6E415-43F8-4322-AECB-A83D59AA4CD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584ED94D-E337-425D-AC8A-55AFCB83D678}"/>
              </a:ext>
            </a:extLst>
          </p:cNvPr>
          <p:cNvSpPr/>
          <p:nvPr userDrawn="1"/>
        </p:nvSpPr>
        <p:spPr>
          <a:xfrm>
            <a:off x="0" y="1126875"/>
            <a:ext cx="320040" cy="512064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a:extLst>
              <a:ext uri="{FF2B5EF4-FFF2-40B4-BE49-F238E27FC236}">
                <a16:creationId xmlns:a16="http://schemas.microsoft.com/office/drawing/2014/main" id="{0B5BD8DB-25C6-49DC-AEF6-1471B8490B45}"/>
              </a:ext>
            </a:extLst>
          </p:cNvPr>
          <p:cNvSpPr>
            <a:spLocks noGrp="1"/>
          </p:cNvSpPr>
          <p:nvPr>
            <p:ph sz="half" idx="2" hasCustomPrompt="1"/>
          </p:nvPr>
        </p:nvSpPr>
        <p:spPr>
          <a:xfrm>
            <a:off x="4507865" y="1126874"/>
            <a:ext cx="7680960" cy="5120640"/>
          </a:xfrm>
          <a:prstGeom prst="rect">
            <a:avLst/>
          </a:prstGeom>
          <a:solidFill>
            <a:srgbClr val="FFB41E"/>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7" name="Content Placeholder 3">
            <a:extLst>
              <a:ext uri="{FF2B5EF4-FFF2-40B4-BE49-F238E27FC236}">
                <a16:creationId xmlns:a16="http://schemas.microsoft.com/office/drawing/2014/main" id="{74E1538C-9B5E-4081-90C6-83F733F393E5}"/>
              </a:ext>
            </a:extLst>
          </p:cNvPr>
          <p:cNvSpPr>
            <a:spLocks noGrp="1"/>
          </p:cNvSpPr>
          <p:nvPr>
            <p:ph sz="half" idx="14" hasCustomPrompt="1"/>
          </p:nvPr>
        </p:nvSpPr>
        <p:spPr>
          <a:xfrm>
            <a:off x="320040" y="1126874"/>
            <a:ext cx="4187825" cy="5120640"/>
          </a:xfrm>
          <a:prstGeom prst="rect">
            <a:avLst/>
          </a:prstGeom>
          <a:solidFill>
            <a:schemeClr val="tx2"/>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18431853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Color Gree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C635E-CB0F-4086-87A1-AD36DB2A18E7}"/>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99560FFE-806A-4DF1-9720-27561AC22E0A}"/>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442F51AF-CEB8-4779-8C78-CE079FBBB69C}"/>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355AD2E3-0CC0-461B-9591-CD4119DAA857}"/>
              </a:ext>
            </a:extLst>
          </p:cNvPr>
          <p:cNvSpPr/>
          <p:nvPr userDrawn="1"/>
        </p:nvSpPr>
        <p:spPr>
          <a:xfrm>
            <a:off x="0" y="1126874"/>
            <a:ext cx="320040" cy="512064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3">
            <a:extLst>
              <a:ext uri="{FF2B5EF4-FFF2-40B4-BE49-F238E27FC236}">
                <a16:creationId xmlns:a16="http://schemas.microsoft.com/office/drawing/2014/main" id="{9BA9E910-13C2-428E-BF6D-B95C99E2AD0C}"/>
              </a:ext>
            </a:extLst>
          </p:cNvPr>
          <p:cNvSpPr>
            <a:spLocks noGrp="1"/>
          </p:cNvSpPr>
          <p:nvPr>
            <p:ph sz="half" idx="2" hasCustomPrompt="1"/>
          </p:nvPr>
        </p:nvSpPr>
        <p:spPr>
          <a:xfrm>
            <a:off x="4507865" y="1126874"/>
            <a:ext cx="7680960" cy="5120640"/>
          </a:xfrm>
          <a:prstGeom prst="rect">
            <a:avLst/>
          </a:prstGeom>
          <a:solidFill>
            <a:srgbClr val="0AD287"/>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7" name="Content Placeholder 3">
            <a:extLst>
              <a:ext uri="{FF2B5EF4-FFF2-40B4-BE49-F238E27FC236}">
                <a16:creationId xmlns:a16="http://schemas.microsoft.com/office/drawing/2014/main" id="{E990F653-4E00-43A3-9411-6A823C5405FF}"/>
              </a:ext>
            </a:extLst>
          </p:cNvPr>
          <p:cNvSpPr>
            <a:spLocks noGrp="1"/>
          </p:cNvSpPr>
          <p:nvPr>
            <p:ph sz="half" idx="14" hasCustomPrompt="1"/>
          </p:nvPr>
        </p:nvSpPr>
        <p:spPr>
          <a:xfrm>
            <a:off x="320040" y="1126874"/>
            <a:ext cx="4187825" cy="5120640"/>
          </a:xfrm>
          <a:prstGeom prst="rect">
            <a:avLst/>
          </a:prstGeom>
          <a:solidFill>
            <a:schemeClr val="tx2"/>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12725505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Color Blu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FD5E2-63E9-49EB-9EF8-CA6A2C7CC5B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5C460AE3-10BE-4241-82F1-1AC70EC09857}"/>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3B84AB0C-EABC-4723-A915-C9C6EFC4477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Content Placeholder 3">
            <a:extLst>
              <a:ext uri="{FF2B5EF4-FFF2-40B4-BE49-F238E27FC236}">
                <a16:creationId xmlns:a16="http://schemas.microsoft.com/office/drawing/2014/main" id="{586041AF-17A7-463E-9F1D-C835D32D9322}"/>
              </a:ext>
            </a:extLst>
          </p:cNvPr>
          <p:cNvSpPr>
            <a:spLocks noGrp="1"/>
          </p:cNvSpPr>
          <p:nvPr>
            <p:ph sz="half" idx="2" hasCustomPrompt="1"/>
          </p:nvPr>
        </p:nvSpPr>
        <p:spPr>
          <a:xfrm>
            <a:off x="4480560" y="1126874"/>
            <a:ext cx="7708265" cy="5120640"/>
          </a:xfrm>
          <a:prstGeom prst="rect">
            <a:avLst/>
          </a:prstGeom>
          <a:solidFill>
            <a:srgbClr val="0A7DFF"/>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
        <p:nvSpPr>
          <p:cNvPr id="6" name="Picture Placeholder 2">
            <a:extLst>
              <a:ext uri="{FF2B5EF4-FFF2-40B4-BE49-F238E27FC236}">
                <a16:creationId xmlns:a16="http://schemas.microsoft.com/office/drawing/2014/main" id="{0CDA937F-3403-4E46-A4EC-D61BB036BFC4}"/>
              </a:ext>
            </a:extLst>
          </p:cNvPr>
          <p:cNvSpPr>
            <a:spLocks noGrp="1"/>
          </p:cNvSpPr>
          <p:nvPr>
            <p:ph type="pic" sz="quarter" idx="14" hasCustomPrompt="1"/>
          </p:nvPr>
        </p:nvSpPr>
        <p:spPr>
          <a:xfrm>
            <a:off x="320040" y="1126875"/>
            <a:ext cx="4160520" cy="5120640"/>
          </a:xfrm>
          <a:prstGeom prst="rect">
            <a:avLst/>
          </a:prstGeo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7" name="Rectangle 6">
            <a:extLst>
              <a:ext uri="{FF2B5EF4-FFF2-40B4-BE49-F238E27FC236}">
                <a16:creationId xmlns:a16="http://schemas.microsoft.com/office/drawing/2014/main" id="{D469B429-4EA4-4324-98F3-F2CE44002BCE}"/>
              </a:ext>
            </a:extLst>
          </p:cNvPr>
          <p:cNvSpPr/>
          <p:nvPr userDrawn="1"/>
        </p:nvSpPr>
        <p:spPr>
          <a:xfrm>
            <a:off x="0" y="1126875"/>
            <a:ext cx="320040" cy="512064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43034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Color Purp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19CA5-E1E3-4DB6-987E-D2FF667FE0F9}"/>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94CD70D5-87B3-40E4-AE9B-9A6B53C28BA2}"/>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56B9D949-A09D-49F8-9ACF-68B06C86CF2A}"/>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Picture Placeholder 2">
            <a:extLst>
              <a:ext uri="{FF2B5EF4-FFF2-40B4-BE49-F238E27FC236}">
                <a16:creationId xmlns:a16="http://schemas.microsoft.com/office/drawing/2014/main" id="{315A8474-E176-4064-AE81-2664A9BCD870}"/>
              </a:ext>
            </a:extLst>
          </p:cNvPr>
          <p:cNvSpPr>
            <a:spLocks noGrp="1"/>
          </p:cNvSpPr>
          <p:nvPr>
            <p:ph type="pic" sz="quarter" idx="14" hasCustomPrompt="1"/>
          </p:nvPr>
        </p:nvSpPr>
        <p:spPr>
          <a:xfrm>
            <a:off x="320039" y="1126875"/>
            <a:ext cx="4187825" cy="5120640"/>
          </a:xfrm>
          <a:prstGeom prst="rect">
            <a:avLst/>
          </a:prstGeo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6" name="Rectangle 5">
            <a:extLst>
              <a:ext uri="{FF2B5EF4-FFF2-40B4-BE49-F238E27FC236}">
                <a16:creationId xmlns:a16="http://schemas.microsoft.com/office/drawing/2014/main" id="{87A1143F-1989-4D2D-B618-7A0A31DFFC39}"/>
              </a:ext>
            </a:extLst>
          </p:cNvPr>
          <p:cNvSpPr/>
          <p:nvPr userDrawn="1"/>
        </p:nvSpPr>
        <p:spPr>
          <a:xfrm>
            <a:off x="0" y="1126875"/>
            <a:ext cx="320040" cy="512064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0D155119-9352-4B5B-BEF4-28E8B6C095CD}"/>
              </a:ext>
            </a:extLst>
          </p:cNvPr>
          <p:cNvSpPr>
            <a:spLocks noGrp="1"/>
          </p:cNvSpPr>
          <p:nvPr>
            <p:ph sz="half" idx="2" hasCustomPrompt="1"/>
          </p:nvPr>
        </p:nvSpPr>
        <p:spPr>
          <a:xfrm>
            <a:off x="4507865" y="1126874"/>
            <a:ext cx="7680960" cy="5120640"/>
          </a:xfrm>
          <a:prstGeom prst="rect">
            <a:avLst/>
          </a:prstGeom>
          <a:solidFill>
            <a:srgbClr val="A800A8"/>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37036674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Color Re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B2C0C-ED3F-46F7-83EE-1612D708435F}"/>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33357F0-B922-4E0C-AD75-A33CA6C1921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C34626D4-D892-418E-BF76-A6CBF154AD3B}"/>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Picture Placeholder 2">
            <a:extLst>
              <a:ext uri="{FF2B5EF4-FFF2-40B4-BE49-F238E27FC236}">
                <a16:creationId xmlns:a16="http://schemas.microsoft.com/office/drawing/2014/main" id="{9DB8BFC2-7CD8-4A7A-94E9-AE39DE6BEB2C}"/>
              </a:ext>
            </a:extLst>
          </p:cNvPr>
          <p:cNvSpPr>
            <a:spLocks noGrp="1"/>
          </p:cNvSpPr>
          <p:nvPr>
            <p:ph type="pic" sz="quarter" idx="14" hasCustomPrompt="1"/>
          </p:nvPr>
        </p:nvSpPr>
        <p:spPr>
          <a:xfrm>
            <a:off x="320039" y="1126875"/>
            <a:ext cx="4187825" cy="5120640"/>
          </a:xfrm>
          <a:prstGeom prst="rect">
            <a:avLst/>
          </a:prstGeo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6" name="Rectangle 5">
            <a:extLst>
              <a:ext uri="{FF2B5EF4-FFF2-40B4-BE49-F238E27FC236}">
                <a16:creationId xmlns:a16="http://schemas.microsoft.com/office/drawing/2014/main" id="{B8667B17-E59D-42A1-9F54-D8E22A939BAC}"/>
              </a:ext>
            </a:extLst>
          </p:cNvPr>
          <p:cNvSpPr/>
          <p:nvPr userDrawn="1"/>
        </p:nvSpPr>
        <p:spPr>
          <a:xfrm>
            <a:off x="0" y="1126875"/>
            <a:ext cx="320040" cy="512064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A7BDF484-8054-4F59-8772-A517B5898492}"/>
              </a:ext>
            </a:extLst>
          </p:cNvPr>
          <p:cNvSpPr>
            <a:spLocks noGrp="1"/>
          </p:cNvSpPr>
          <p:nvPr>
            <p:ph sz="half" idx="2" hasCustomPrompt="1"/>
          </p:nvPr>
        </p:nvSpPr>
        <p:spPr>
          <a:xfrm>
            <a:off x="4507865" y="1126874"/>
            <a:ext cx="7680960" cy="5120640"/>
          </a:xfrm>
          <a:prstGeom prst="rect">
            <a:avLst/>
          </a:prstGeom>
          <a:solidFill>
            <a:srgbClr val="FF465F"/>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2443111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Yellow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B85CC7-27E3-4E49-BBC0-3FC5122DDBE4}"/>
              </a:ext>
            </a:extLst>
          </p:cNvPr>
          <p:cNvSpPr>
            <a:spLocks noGrp="1"/>
          </p:cNvSpPr>
          <p:nvPr>
            <p:ph type="ctrTitle" hasCustomPrompt="1"/>
          </p:nvPr>
        </p:nvSpPr>
        <p:spPr>
          <a:xfrm>
            <a:off x="640080" y="3383280"/>
            <a:ext cx="7999095" cy="1371600"/>
          </a:xfrm>
          <a:prstGeom prst="rect">
            <a:avLst/>
          </a:prstGeom>
        </p:spPr>
        <p:txBody>
          <a:bodyPr anchor="b"/>
          <a:lstStyle>
            <a:lvl1pPr algn="l">
              <a:defRPr sz="4200">
                <a:solidFill>
                  <a:schemeClr val="tx1"/>
                </a:solidFill>
              </a:defRPr>
            </a:lvl1pPr>
          </a:lstStyle>
          <a:p>
            <a:r>
              <a:rPr lang="en-US" dirty="0"/>
              <a:t>Section/divider title, 42pt bold,</a:t>
            </a:r>
            <a:br>
              <a:rPr lang="en-US" dirty="0"/>
            </a:br>
            <a:r>
              <a:rPr lang="en-US" dirty="0"/>
              <a:t>two line limit</a:t>
            </a:r>
          </a:p>
        </p:txBody>
      </p:sp>
      <p:pic>
        <p:nvPicPr>
          <p:cNvPr id="4" name="Picture 3">
            <a:extLst>
              <a:ext uri="{FF2B5EF4-FFF2-40B4-BE49-F238E27FC236}">
                <a16:creationId xmlns:a16="http://schemas.microsoft.com/office/drawing/2014/main" id="{84AB34F3-2E10-44C6-94FF-D6C1FD0CD4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63365" y="8707"/>
            <a:ext cx="3325460" cy="6849293"/>
          </a:xfrm>
          <a:prstGeom prst="rect">
            <a:avLst/>
          </a:prstGeom>
        </p:spPr>
      </p:pic>
      <p:sp>
        <p:nvSpPr>
          <p:cNvPr id="5" name="Subtitle 2">
            <a:extLst>
              <a:ext uri="{FF2B5EF4-FFF2-40B4-BE49-F238E27FC236}">
                <a16:creationId xmlns:a16="http://schemas.microsoft.com/office/drawing/2014/main" id="{52020565-85B0-488F-8894-E88098A94A30}"/>
              </a:ext>
            </a:extLst>
          </p:cNvPr>
          <p:cNvSpPr>
            <a:spLocks noGrp="1"/>
          </p:cNvSpPr>
          <p:nvPr>
            <p:ph type="subTitle" idx="1" hasCustomPrompt="1"/>
          </p:nvPr>
        </p:nvSpPr>
        <p:spPr>
          <a:xfrm>
            <a:off x="640080" y="5168580"/>
            <a:ext cx="7999095"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1852349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Color Yellow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5AFFD-333F-4D4A-8EF7-708D4E72D16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A548BFC4-679F-4C42-B6BF-7EB89245D8BF}"/>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05C27961-2E25-4499-AE5C-D01328961D66}"/>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Picture Placeholder 2">
            <a:extLst>
              <a:ext uri="{FF2B5EF4-FFF2-40B4-BE49-F238E27FC236}">
                <a16:creationId xmlns:a16="http://schemas.microsoft.com/office/drawing/2014/main" id="{D86D2C7C-AA13-4FFB-9E83-E1540806A6A3}"/>
              </a:ext>
            </a:extLst>
          </p:cNvPr>
          <p:cNvSpPr>
            <a:spLocks noGrp="1"/>
          </p:cNvSpPr>
          <p:nvPr>
            <p:ph type="pic" sz="quarter" idx="14" hasCustomPrompt="1"/>
          </p:nvPr>
        </p:nvSpPr>
        <p:spPr>
          <a:xfrm>
            <a:off x="320039" y="1126875"/>
            <a:ext cx="4187825" cy="5120640"/>
          </a:xfrm>
          <a:prstGeom prst="rect">
            <a:avLst/>
          </a:prstGeo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6" name="Rectangle 5">
            <a:extLst>
              <a:ext uri="{FF2B5EF4-FFF2-40B4-BE49-F238E27FC236}">
                <a16:creationId xmlns:a16="http://schemas.microsoft.com/office/drawing/2014/main" id="{B62803A6-00A6-4733-8EC7-422CD1E56800}"/>
              </a:ext>
            </a:extLst>
          </p:cNvPr>
          <p:cNvSpPr/>
          <p:nvPr userDrawn="1"/>
        </p:nvSpPr>
        <p:spPr>
          <a:xfrm>
            <a:off x="0" y="1126875"/>
            <a:ext cx="320040" cy="512064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0BCA9228-CDA9-4AC1-A45E-3F4633B32128}"/>
              </a:ext>
            </a:extLst>
          </p:cNvPr>
          <p:cNvSpPr>
            <a:spLocks noGrp="1"/>
          </p:cNvSpPr>
          <p:nvPr>
            <p:ph sz="half" idx="2" hasCustomPrompt="1"/>
          </p:nvPr>
        </p:nvSpPr>
        <p:spPr>
          <a:xfrm>
            <a:off x="4507865" y="1126874"/>
            <a:ext cx="7680960" cy="5120640"/>
          </a:xfrm>
          <a:prstGeom prst="rect">
            <a:avLst/>
          </a:prstGeom>
          <a:solidFill>
            <a:srgbClr val="FFB41E"/>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34694364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Color Gree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DB8E0-0AB6-4F40-A612-ED7B7F87F235}"/>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C80F18C4-3E6E-444D-A5D9-C9FAFD14EBAE}"/>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7ADBDC3C-C268-4D61-A529-F8696086B3A5}"/>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Picture Placeholder 2">
            <a:extLst>
              <a:ext uri="{FF2B5EF4-FFF2-40B4-BE49-F238E27FC236}">
                <a16:creationId xmlns:a16="http://schemas.microsoft.com/office/drawing/2014/main" id="{CF5466D0-80A8-48AB-BCCE-A88BAC82B245}"/>
              </a:ext>
            </a:extLst>
          </p:cNvPr>
          <p:cNvSpPr>
            <a:spLocks noGrp="1"/>
          </p:cNvSpPr>
          <p:nvPr>
            <p:ph type="pic" sz="quarter" idx="14" hasCustomPrompt="1"/>
          </p:nvPr>
        </p:nvSpPr>
        <p:spPr>
          <a:xfrm>
            <a:off x="320039" y="1126875"/>
            <a:ext cx="4187825" cy="5120640"/>
          </a:xfrm>
          <a:prstGeom prst="rect">
            <a:avLst/>
          </a:prstGeo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6" name="Rectangle 5">
            <a:extLst>
              <a:ext uri="{FF2B5EF4-FFF2-40B4-BE49-F238E27FC236}">
                <a16:creationId xmlns:a16="http://schemas.microsoft.com/office/drawing/2014/main" id="{C95E63CE-C2EC-4377-8CFC-63FD833E86DA}"/>
              </a:ext>
            </a:extLst>
          </p:cNvPr>
          <p:cNvSpPr/>
          <p:nvPr userDrawn="1"/>
        </p:nvSpPr>
        <p:spPr>
          <a:xfrm>
            <a:off x="0" y="1126874"/>
            <a:ext cx="320040" cy="512064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3">
            <a:extLst>
              <a:ext uri="{FF2B5EF4-FFF2-40B4-BE49-F238E27FC236}">
                <a16:creationId xmlns:a16="http://schemas.microsoft.com/office/drawing/2014/main" id="{E8578E08-B41F-4320-BC08-0C7730C2C8F7}"/>
              </a:ext>
            </a:extLst>
          </p:cNvPr>
          <p:cNvSpPr>
            <a:spLocks noGrp="1"/>
          </p:cNvSpPr>
          <p:nvPr>
            <p:ph sz="half" idx="2" hasCustomPrompt="1"/>
          </p:nvPr>
        </p:nvSpPr>
        <p:spPr>
          <a:xfrm>
            <a:off x="4507865" y="1126874"/>
            <a:ext cx="7680960" cy="5120640"/>
          </a:xfrm>
          <a:prstGeom prst="rect">
            <a:avLst/>
          </a:prstGeom>
          <a:solidFill>
            <a:srgbClr val="0AD287"/>
          </a:solidFill>
        </p:spPr>
        <p:txBody>
          <a:bodyPr lIns="274320" tIns="360000" rIns="274320">
            <a:noAutofit/>
          </a:bodyPr>
          <a:lstStyle>
            <a:lvl1pPr marL="270000" indent="-270000">
              <a:buClr>
                <a:schemeClr val="bg1"/>
              </a:buClr>
              <a:defRPr sz="2200">
                <a:solidFill>
                  <a:schemeClr val="bg1"/>
                </a:solidFill>
                <a:latin typeface="Jacobs Chronos" panose="010B0603030503030204" pitchFamily="34" charset="0"/>
                <a:cs typeface="Jacobs Chronos" panose="010B0603030503030204" pitchFamily="34" charset="0"/>
              </a:defRPr>
            </a:lvl1pPr>
            <a:lvl2pPr marL="540000" marR="0" indent="-270000" algn="l" defTabSz="914400" rtl="0" eaLnBrk="1" fontAlgn="auto" latinLnBrk="0" hangingPunct="1">
              <a:lnSpc>
                <a:spcPct val="90000"/>
              </a:lnSpc>
              <a:spcBef>
                <a:spcPts val="600"/>
              </a:spcBef>
              <a:spcAft>
                <a:spcPts val="0"/>
              </a:spcAft>
              <a:buClr>
                <a:schemeClr val="bg1"/>
              </a:buClr>
              <a:buSzTx/>
              <a:buFont typeface="Jacobs Chronos Light" panose="010B0403030503030204" pitchFamily="34" charset="0"/>
              <a:buChar char="–"/>
              <a:tabLst/>
              <a:defRPr sz="2000">
                <a:solidFill>
                  <a:schemeClr val="bg1"/>
                </a:solidFill>
                <a:latin typeface="Jacobs Chronos" panose="010B0603030503030204" pitchFamily="34" charset="0"/>
                <a:cs typeface="Jacobs Chronos" panose="010B0603030503030204" pitchFamily="34" charset="0"/>
              </a:defRPr>
            </a:lvl2pPr>
            <a:lvl3pPr marL="810000" indent="-270000">
              <a:spcBef>
                <a:spcPts val="600"/>
              </a:spcBef>
              <a:spcAft>
                <a:spcPts val="0"/>
              </a:spcAft>
              <a:buClr>
                <a:schemeClr val="bg1"/>
              </a:buClr>
              <a:defRPr sz="1800">
                <a:solidFill>
                  <a:schemeClr val="bg1"/>
                </a:solidFill>
                <a:latin typeface="Jacobs Chronos" panose="010B0603030503030204" pitchFamily="34" charset="0"/>
                <a:cs typeface="Jacobs Chronos" panose="010B0603030503030204" pitchFamily="34" charset="0"/>
              </a:defRPr>
            </a:lvl3pPr>
            <a:lvl4pPr marL="1080000" indent="-270000">
              <a:spcBef>
                <a:spcPts val="600"/>
              </a:spcBef>
              <a:spcAft>
                <a:spcPts val="0"/>
              </a:spcAft>
              <a:buClr>
                <a:schemeClr val="bg1"/>
              </a:buClr>
              <a:defRPr sz="1600">
                <a:solidFill>
                  <a:schemeClr val="bg1"/>
                </a:solidFill>
                <a:latin typeface="Jacobs Chronos" panose="010B0603030503030204" pitchFamily="34" charset="0"/>
                <a:cs typeface="Jacobs Chronos" panose="010B0603030503030204" pitchFamily="34" charset="0"/>
              </a:defRPr>
            </a:lvl4pPr>
            <a:lvl5pPr marL="1350000" indent="-270000">
              <a:spcBef>
                <a:spcPts val="600"/>
              </a:spcBef>
              <a:spcAft>
                <a:spcPts val="0"/>
              </a:spcAft>
              <a:buClr>
                <a:schemeClr val="bg1"/>
              </a:buClr>
              <a:defRPr sz="1400">
                <a:solidFill>
                  <a:schemeClr val="bg1"/>
                </a:solidFill>
                <a:latin typeface="Jacobs Chronos" panose="010B0603030503030204" pitchFamily="34" charset="0"/>
                <a:cs typeface="Jacobs Chronos" panose="010B0603030503030204" pitchFamily="34" charset="0"/>
              </a:defRPr>
            </a:lvl5pPr>
            <a:lvl6pPr>
              <a:defRPr sz="1800"/>
            </a:lvl6pPr>
            <a:lvl7pPr>
              <a:defRPr sz="1800"/>
            </a:lvl7pPr>
            <a:lvl8pPr>
              <a:defRPr sz="1800"/>
            </a:lvl8pPr>
            <a:lvl9pPr>
              <a:defRPr sz="1800"/>
            </a:lvl9pPr>
          </a:lstStyle>
          <a:p>
            <a:pPr lvl="0"/>
            <a:r>
              <a:rPr lang="en-US" dirty="0"/>
              <a:t>First level, 22pt bold </a:t>
            </a:r>
          </a:p>
          <a:p>
            <a:pPr lvl="1"/>
            <a:r>
              <a:rPr lang="en-US" dirty="0"/>
              <a:t>Second level, 20pt  </a:t>
            </a:r>
          </a:p>
          <a:p>
            <a:pPr lvl="2"/>
            <a:r>
              <a:rPr lang="en-US" dirty="0"/>
              <a:t>Third level, 18pt  </a:t>
            </a:r>
          </a:p>
          <a:p>
            <a:pPr lvl="3"/>
            <a:r>
              <a:rPr lang="en-US" dirty="0"/>
              <a:t>Fourth level, 16pt  </a:t>
            </a:r>
          </a:p>
          <a:p>
            <a:pPr lvl="4"/>
            <a:r>
              <a:rPr lang="en-US" dirty="0"/>
              <a:t>Fifth level, 14pt  </a:t>
            </a:r>
            <a:endParaRPr lang="en-AU" dirty="0"/>
          </a:p>
        </p:txBody>
      </p:sp>
    </p:spTree>
    <p:extLst>
      <p:ext uri="{BB962C8B-B14F-4D97-AF65-F5344CB8AC3E}">
        <p14:creationId xmlns:p14="http://schemas.microsoft.com/office/powerpoint/2010/main" val="8832388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ight Blu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grpSp>
        <p:nvGrpSpPr>
          <p:cNvPr id="10" name="Group 9">
            <a:extLst>
              <a:ext uri="{FF2B5EF4-FFF2-40B4-BE49-F238E27FC236}">
                <a16:creationId xmlns:a16="http://schemas.microsoft.com/office/drawing/2014/main" id="{13ADDF67-B45D-4155-84D0-19DB6910DD41}"/>
              </a:ext>
            </a:extLst>
          </p:cNvPr>
          <p:cNvGrpSpPr/>
          <p:nvPr userDrawn="1"/>
        </p:nvGrpSpPr>
        <p:grpSpPr>
          <a:xfrm>
            <a:off x="0" y="6583680"/>
            <a:ext cx="12192000" cy="274320"/>
            <a:chOff x="0" y="5303520"/>
            <a:chExt cx="12202796" cy="594360"/>
          </a:xfrm>
        </p:grpSpPr>
        <p:sp>
          <p:nvSpPr>
            <p:cNvPr id="11" name="Rectangle 10">
              <a:extLst>
                <a:ext uri="{FF2B5EF4-FFF2-40B4-BE49-F238E27FC236}">
                  <a16:creationId xmlns:a16="http://schemas.microsoft.com/office/drawing/2014/main" id="{AD5DD9FB-0A08-49C2-9645-F934E0D4D375}"/>
                </a:ext>
              </a:extLst>
            </p:cNvPr>
            <p:cNvSpPr/>
            <p:nvPr userDrawn="1"/>
          </p:nvSpPr>
          <p:spPr>
            <a:xfrm>
              <a:off x="9245604" y="5303520"/>
              <a:ext cx="2651760" cy="59436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CFE998-C909-4A62-AA2E-922C6ED32B77}"/>
                </a:ext>
              </a:extLst>
            </p:cNvPr>
            <p:cNvSpPr/>
            <p:nvPr userDrawn="1"/>
          </p:nvSpPr>
          <p:spPr>
            <a:xfrm>
              <a:off x="11868149" y="5303520"/>
              <a:ext cx="334647" cy="59436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F560CB-9CE8-4022-B1C5-C9CB69C6A640}"/>
                </a:ext>
              </a:extLst>
            </p:cNvPr>
            <p:cNvSpPr/>
            <p:nvPr userDrawn="1"/>
          </p:nvSpPr>
          <p:spPr>
            <a:xfrm>
              <a:off x="0" y="5303520"/>
              <a:ext cx="9323754" cy="59436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320675" y="1243013"/>
            <a:ext cx="11520488" cy="4975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0932090"/>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ight Pur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320675" y="1243013"/>
            <a:ext cx="11520488" cy="4975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4" name="Group 13">
            <a:extLst>
              <a:ext uri="{FF2B5EF4-FFF2-40B4-BE49-F238E27FC236}">
                <a16:creationId xmlns:a16="http://schemas.microsoft.com/office/drawing/2014/main" id="{C6BB00C7-C757-41ED-A22F-31E95352685C}"/>
              </a:ext>
            </a:extLst>
          </p:cNvPr>
          <p:cNvGrpSpPr/>
          <p:nvPr userDrawn="1"/>
        </p:nvGrpSpPr>
        <p:grpSpPr>
          <a:xfrm>
            <a:off x="0" y="6583680"/>
            <a:ext cx="12192000" cy="274320"/>
            <a:chOff x="0" y="5303520"/>
            <a:chExt cx="12202796" cy="594360"/>
          </a:xfrm>
        </p:grpSpPr>
        <p:sp>
          <p:nvSpPr>
            <p:cNvPr id="15" name="Rectangle 14">
              <a:extLst>
                <a:ext uri="{FF2B5EF4-FFF2-40B4-BE49-F238E27FC236}">
                  <a16:creationId xmlns:a16="http://schemas.microsoft.com/office/drawing/2014/main" id="{5EAAF1FA-8B21-44F5-A427-B98CDE21CA79}"/>
                </a:ext>
              </a:extLst>
            </p:cNvPr>
            <p:cNvSpPr/>
            <p:nvPr userDrawn="1"/>
          </p:nvSpPr>
          <p:spPr>
            <a:xfrm>
              <a:off x="9245604" y="5303520"/>
              <a:ext cx="2651760" cy="59436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C049171-998C-48E2-A057-B7B91111CC53}"/>
                </a:ext>
              </a:extLst>
            </p:cNvPr>
            <p:cNvSpPr/>
            <p:nvPr userDrawn="1"/>
          </p:nvSpPr>
          <p:spPr>
            <a:xfrm>
              <a:off x="11868149" y="5303520"/>
              <a:ext cx="334647" cy="59436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2E1E6F7-F504-42D7-AC49-B52E6A5DD90D}"/>
                </a:ext>
              </a:extLst>
            </p:cNvPr>
            <p:cNvSpPr/>
            <p:nvPr userDrawn="1"/>
          </p:nvSpPr>
          <p:spPr>
            <a:xfrm>
              <a:off x="0" y="5303520"/>
              <a:ext cx="9323754" cy="59436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4064323"/>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Ight Re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320675" y="1243013"/>
            <a:ext cx="11520488" cy="4975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81C20114-637E-4D3E-BA1D-56CCF0A0342E}"/>
              </a:ext>
            </a:extLst>
          </p:cNvPr>
          <p:cNvGrpSpPr/>
          <p:nvPr userDrawn="1"/>
        </p:nvGrpSpPr>
        <p:grpSpPr>
          <a:xfrm>
            <a:off x="0" y="6674802"/>
            <a:ext cx="12192000" cy="183198"/>
            <a:chOff x="0" y="5303520"/>
            <a:chExt cx="12202796" cy="594360"/>
          </a:xfrm>
        </p:grpSpPr>
        <p:sp>
          <p:nvSpPr>
            <p:cNvPr id="11" name="Rectangle 10">
              <a:extLst>
                <a:ext uri="{FF2B5EF4-FFF2-40B4-BE49-F238E27FC236}">
                  <a16:creationId xmlns:a16="http://schemas.microsoft.com/office/drawing/2014/main" id="{1892F1AD-D552-46F3-833E-E11C60CEC789}"/>
                </a:ext>
              </a:extLst>
            </p:cNvPr>
            <p:cNvSpPr/>
            <p:nvPr userDrawn="1"/>
          </p:nvSpPr>
          <p:spPr>
            <a:xfrm>
              <a:off x="9245604" y="5303520"/>
              <a:ext cx="2651760" cy="59436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AB4CC81-8767-49DE-8768-8B422615602C}"/>
                </a:ext>
              </a:extLst>
            </p:cNvPr>
            <p:cNvSpPr/>
            <p:nvPr userDrawn="1"/>
          </p:nvSpPr>
          <p:spPr>
            <a:xfrm>
              <a:off x="11868149" y="5303520"/>
              <a:ext cx="334647" cy="59436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2451E8-D106-4963-AAFB-4DF5742BB448}"/>
                </a:ext>
              </a:extLst>
            </p:cNvPr>
            <p:cNvSpPr/>
            <p:nvPr userDrawn="1"/>
          </p:nvSpPr>
          <p:spPr>
            <a:xfrm>
              <a:off x="0" y="5303520"/>
              <a:ext cx="9323754" cy="59436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67176761"/>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ight Yellow">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320675" y="1243013"/>
            <a:ext cx="11520488" cy="49752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4" name="Group 13">
            <a:extLst>
              <a:ext uri="{FF2B5EF4-FFF2-40B4-BE49-F238E27FC236}">
                <a16:creationId xmlns:a16="http://schemas.microsoft.com/office/drawing/2014/main" id="{7E5A8355-DE3C-4B27-A684-3F1BFBC70620}"/>
              </a:ext>
            </a:extLst>
          </p:cNvPr>
          <p:cNvGrpSpPr/>
          <p:nvPr userDrawn="1"/>
        </p:nvGrpSpPr>
        <p:grpSpPr>
          <a:xfrm>
            <a:off x="0" y="6674802"/>
            <a:ext cx="12192000" cy="183198"/>
            <a:chOff x="0" y="5303520"/>
            <a:chExt cx="12202796" cy="594360"/>
          </a:xfrm>
        </p:grpSpPr>
        <p:sp>
          <p:nvSpPr>
            <p:cNvPr id="15" name="Rectangle 14">
              <a:extLst>
                <a:ext uri="{FF2B5EF4-FFF2-40B4-BE49-F238E27FC236}">
                  <a16:creationId xmlns:a16="http://schemas.microsoft.com/office/drawing/2014/main" id="{FFFA9983-A367-4237-8752-E17610CC444D}"/>
                </a:ext>
              </a:extLst>
            </p:cNvPr>
            <p:cNvSpPr/>
            <p:nvPr userDrawn="1"/>
          </p:nvSpPr>
          <p:spPr>
            <a:xfrm>
              <a:off x="9245604" y="5303520"/>
              <a:ext cx="2651760" cy="59436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A105FD5-ECAD-485E-886C-7AC6967DA607}"/>
                </a:ext>
              </a:extLst>
            </p:cNvPr>
            <p:cNvSpPr/>
            <p:nvPr userDrawn="1"/>
          </p:nvSpPr>
          <p:spPr>
            <a:xfrm>
              <a:off x="11868149" y="5303520"/>
              <a:ext cx="334647" cy="59436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1E0CFEC-7BB3-42EC-B09F-8B47F4506DBB}"/>
                </a:ext>
              </a:extLst>
            </p:cNvPr>
            <p:cNvSpPr/>
            <p:nvPr userDrawn="1"/>
          </p:nvSpPr>
          <p:spPr>
            <a:xfrm>
              <a:off x="0" y="5303520"/>
              <a:ext cx="9323754" cy="59436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35636915"/>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ight Gree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66835B65-5548-4FA7-B81A-E803D6FC13EB}"/>
              </a:ext>
            </a:extLst>
          </p:cNvPr>
          <p:cNvSpPr>
            <a:spLocks noGrp="1"/>
          </p:cNvSpPr>
          <p:nvPr>
            <p:ph type="body" sz="quarter" idx="12"/>
          </p:nvPr>
        </p:nvSpPr>
        <p:spPr>
          <a:xfrm>
            <a:off x="320675" y="1243013"/>
            <a:ext cx="11520488" cy="4975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8" name="Group 17">
            <a:extLst>
              <a:ext uri="{FF2B5EF4-FFF2-40B4-BE49-F238E27FC236}">
                <a16:creationId xmlns:a16="http://schemas.microsoft.com/office/drawing/2014/main" id="{3D26528D-C0E7-453A-BE76-E5EA20E52429}"/>
              </a:ext>
            </a:extLst>
          </p:cNvPr>
          <p:cNvGrpSpPr/>
          <p:nvPr userDrawn="1"/>
        </p:nvGrpSpPr>
        <p:grpSpPr>
          <a:xfrm>
            <a:off x="0" y="6674802"/>
            <a:ext cx="12192000" cy="183198"/>
            <a:chOff x="0" y="5303520"/>
            <a:chExt cx="12202796" cy="594360"/>
          </a:xfrm>
        </p:grpSpPr>
        <p:sp>
          <p:nvSpPr>
            <p:cNvPr id="19" name="Rectangle 18">
              <a:extLst>
                <a:ext uri="{FF2B5EF4-FFF2-40B4-BE49-F238E27FC236}">
                  <a16:creationId xmlns:a16="http://schemas.microsoft.com/office/drawing/2014/main" id="{383DDA95-AF30-44C4-A908-5F1B206545EF}"/>
                </a:ext>
              </a:extLst>
            </p:cNvPr>
            <p:cNvSpPr/>
            <p:nvPr userDrawn="1"/>
          </p:nvSpPr>
          <p:spPr>
            <a:xfrm>
              <a:off x="9245604" y="5303520"/>
              <a:ext cx="2651760" cy="59436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4222188-3F17-4551-97FE-BA323B13D4A4}"/>
                </a:ext>
              </a:extLst>
            </p:cNvPr>
            <p:cNvSpPr/>
            <p:nvPr userDrawn="1"/>
          </p:nvSpPr>
          <p:spPr>
            <a:xfrm>
              <a:off x="11868149" y="5303520"/>
              <a:ext cx="334647" cy="59436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548E372-6C95-447F-95D3-DD201C0E5B30}"/>
                </a:ext>
              </a:extLst>
            </p:cNvPr>
            <p:cNvSpPr/>
            <p:nvPr userDrawn="1"/>
          </p:nvSpPr>
          <p:spPr>
            <a:xfrm>
              <a:off x="0" y="5303520"/>
              <a:ext cx="9323754" cy="59436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81512076"/>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cxnSp>
        <p:nvCxnSpPr>
          <p:cNvPr id="14" name="Straight Connector 13">
            <a:extLst>
              <a:ext uri="{FF2B5EF4-FFF2-40B4-BE49-F238E27FC236}">
                <a16:creationId xmlns:a16="http://schemas.microsoft.com/office/drawing/2014/main" id="{2159DBB6-9198-4B21-8277-421496796AF5}"/>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865748"/>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reak Out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1656-C2FD-466C-B7C3-FC6B03F8818F}"/>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1D197654-0DB1-46A5-9D03-4158FA83A7B0}"/>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FCFADE39-B301-4F03-A453-25A4818E49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820C2E97-4368-447C-B42D-D1C825CCF02A}"/>
              </a:ext>
            </a:extLst>
          </p:cNvPr>
          <p:cNvSpPr/>
          <p:nvPr userDrawn="1"/>
        </p:nvSpPr>
        <p:spPr>
          <a:xfrm>
            <a:off x="320040" y="1322778"/>
            <a:ext cx="3461847" cy="47122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E96EFC68-D184-4B79-A916-25A14862657A}"/>
              </a:ext>
            </a:extLst>
          </p:cNvPr>
          <p:cNvCxnSpPr/>
          <p:nvPr userDrawn="1"/>
        </p:nvCxnSpPr>
        <p:spPr>
          <a:xfrm>
            <a:off x="3703320" y="1659472"/>
            <a:ext cx="813816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BD07391-6298-4B32-9948-54BF378A16F2}"/>
              </a:ext>
            </a:extLst>
          </p:cNvPr>
          <p:cNvCxnSpPr/>
          <p:nvPr userDrawn="1"/>
        </p:nvCxnSpPr>
        <p:spPr>
          <a:xfrm>
            <a:off x="3703320" y="3951448"/>
            <a:ext cx="813816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16">
            <a:extLst>
              <a:ext uri="{FF2B5EF4-FFF2-40B4-BE49-F238E27FC236}">
                <a16:creationId xmlns:a16="http://schemas.microsoft.com/office/drawing/2014/main" id="{FAA21E52-54F3-416D-BB6A-A17F9641F522}"/>
              </a:ext>
            </a:extLst>
          </p:cNvPr>
          <p:cNvSpPr>
            <a:spLocks noGrp="1"/>
          </p:cNvSpPr>
          <p:nvPr>
            <p:ph type="body" sz="quarter" idx="14"/>
          </p:nvPr>
        </p:nvSpPr>
        <p:spPr>
          <a:xfrm>
            <a:off x="320040" y="1491451"/>
            <a:ext cx="3461847" cy="4543580"/>
          </a:xfrm>
          <a:noFill/>
        </p:spPr>
        <p:txBody>
          <a:bodyPr/>
          <a:lstStyle>
            <a:lvl1pPr marL="270000" indent="0">
              <a:buFont typeface="Arial" panose="020B0604020202020204" pitchFamily="34" charset="0"/>
              <a:buNone/>
              <a:defRPr sz="1800" b="0">
                <a:solidFill>
                  <a:schemeClr val="bg1"/>
                </a:solidFill>
              </a:defRPr>
            </a:lvl1pPr>
          </a:lstStyle>
          <a:p>
            <a:pPr lvl="0"/>
            <a:endParaRPr lang="en-AU" dirty="0"/>
          </a:p>
        </p:txBody>
      </p:sp>
      <p:sp>
        <p:nvSpPr>
          <p:cNvPr id="9" name="Text Placeholder 19">
            <a:extLst>
              <a:ext uri="{FF2B5EF4-FFF2-40B4-BE49-F238E27FC236}">
                <a16:creationId xmlns:a16="http://schemas.microsoft.com/office/drawing/2014/main" id="{F99D3761-CC25-475C-9EA9-97418108F4DD}"/>
              </a:ext>
            </a:extLst>
          </p:cNvPr>
          <p:cNvSpPr>
            <a:spLocks noGrp="1"/>
          </p:cNvSpPr>
          <p:nvPr>
            <p:ph type="body" sz="quarter" idx="15" hasCustomPrompt="1"/>
          </p:nvPr>
        </p:nvSpPr>
        <p:spPr>
          <a:xfrm>
            <a:off x="4057649" y="1324685"/>
            <a:ext cx="3806825" cy="333531"/>
          </a:xfrm>
        </p:spPr>
        <p:txBody>
          <a:bodyPr/>
          <a:lstStyle>
            <a:lvl1pPr marL="0" indent="0">
              <a:buNone/>
              <a:defRPr sz="1800"/>
            </a:lvl1pPr>
          </a:lstStyle>
          <a:p>
            <a:pPr lvl="0"/>
            <a:r>
              <a:rPr lang="en-US" dirty="0"/>
              <a:t>Heading 18pt bold</a:t>
            </a:r>
          </a:p>
        </p:txBody>
      </p:sp>
      <p:sp>
        <p:nvSpPr>
          <p:cNvPr id="10" name="Text Placeholder 19">
            <a:extLst>
              <a:ext uri="{FF2B5EF4-FFF2-40B4-BE49-F238E27FC236}">
                <a16:creationId xmlns:a16="http://schemas.microsoft.com/office/drawing/2014/main" id="{7D6EECA4-907A-4FEC-8F0D-636E9AF9FA00}"/>
              </a:ext>
            </a:extLst>
          </p:cNvPr>
          <p:cNvSpPr>
            <a:spLocks noGrp="1"/>
          </p:cNvSpPr>
          <p:nvPr>
            <p:ph type="body" sz="quarter" idx="16" hasCustomPrompt="1"/>
          </p:nvPr>
        </p:nvSpPr>
        <p:spPr>
          <a:xfrm>
            <a:off x="8065135" y="1321537"/>
            <a:ext cx="3806825" cy="333531"/>
          </a:xfrm>
        </p:spPr>
        <p:txBody>
          <a:bodyPr/>
          <a:lstStyle>
            <a:lvl1pPr marL="0" indent="0">
              <a:buNone/>
              <a:defRPr sz="1800"/>
            </a:lvl1pPr>
          </a:lstStyle>
          <a:p>
            <a:pPr lvl="0"/>
            <a:r>
              <a:rPr lang="en-US" dirty="0"/>
              <a:t>Heading 18pt bold</a:t>
            </a:r>
          </a:p>
        </p:txBody>
      </p:sp>
      <p:sp>
        <p:nvSpPr>
          <p:cNvPr id="11" name="Text Placeholder 22">
            <a:extLst>
              <a:ext uri="{FF2B5EF4-FFF2-40B4-BE49-F238E27FC236}">
                <a16:creationId xmlns:a16="http://schemas.microsoft.com/office/drawing/2014/main" id="{BE69E79B-8A3B-4EDE-99F2-89DFB06CE343}"/>
              </a:ext>
            </a:extLst>
          </p:cNvPr>
          <p:cNvSpPr>
            <a:spLocks noGrp="1"/>
          </p:cNvSpPr>
          <p:nvPr>
            <p:ph type="body" sz="quarter" idx="17" hasCustomPrompt="1"/>
          </p:nvPr>
        </p:nvSpPr>
        <p:spPr>
          <a:xfrm>
            <a:off x="4057650" y="1766084"/>
            <a:ext cx="3806825" cy="1705079"/>
          </a:xfrm>
        </p:spPr>
        <p:txBody>
          <a:bodyPr/>
          <a:lstStyle>
            <a:lvl1pPr>
              <a:defRPr sz="1800" b="0"/>
            </a:lvl1pPr>
            <a:lvl2pPr>
              <a:defRPr sz="1800"/>
            </a:lvl2pPr>
            <a:lvl3pPr>
              <a:defRPr sz="1800"/>
            </a:lvl3pPr>
            <a:lvl4pPr>
              <a:defRPr sz="1800"/>
            </a:lvl4pPr>
            <a:lvl5pPr>
              <a:defRPr sz="1800"/>
            </a:lvl5pPr>
          </a:lstStyle>
          <a:p>
            <a:pPr lvl="0"/>
            <a:r>
              <a:rPr lang="en-US" dirty="0"/>
              <a:t>Bullet 18pt</a:t>
            </a:r>
          </a:p>
        </p:txBody>
      </p:sp>
      <p:sp>
        <p:nvSpPr>
          <p:cNvPr id="12" name="Text Placeholder 22">
            <a:extLst>
              <a:ext uri="{FF2B5EF4-FFF2-40B4-BE49-F238E27FC236}">
                <a16:creationId xmlns:a16="http://schemas.microsoft.com/office/drawing/2014/main" id="{A015B414-1C12-4184-986E-CF6827AFDBE2}"/>
              </a:ext>
            </a:extLst>
          </p:cNvPr>
          <p:cNvSpPr>
            <a:spLocks noGrp="1"/>
          </p:cNvSpPr>
          <p:nvPr>
            <p:ph type="body" sz="quarter" idx="18" hasCustomPrompt="1"/>
          </p:nvPr>
        </p:nvSpPr>
        <p:spPr>
          <a:xfrm>
            <a:off x="8140238" y="1766084"/>
            <a:ext cx="3806825" cy="1685152"/>
          </a:xfrm>
        </p:spPr>
        <p:txBody>
          <a:bodyPr/>
          <a:lstStyle>
            <a:lvl1pPr>
              <a:defRPr sz="1800" b="0"/>
            </a:lvl1pPr>
            <a:lvl2pPr marL="270000" indent="0">
              <a:buNone/>
              <a:defRPr sz="1800"/>
            </a:lvl2pPr>
            <a:lvl3pPr>
              <a:defRPr sz="1800"/>
            </a:lvl3pPr>
            <a:lvl4pPr>
              <a:defRPr sz="1800"/>
            </a:lvl4pPr>
            <a:lvl5pPr>
              <a:defRPr sz="1800"/>
            </a:lvl5pPr>
          </a:lstStyle>
          <a:p>
            <a:pPr lvl="0"/>
            <a:r>
              <a:rPr lang="en-US" dirty="0"/>
              <a:t>Bullet 18pt</a:t>
            </a:r>
          </a:p>
        </p:txBody>
      </p:sp>
      <p:sp>
        <p:nvSpPr>
          <p:cNvPr id="13" name="Text Placeholder 19">
            <a:extLst>
              <a:ext uri="{FF2B5EF4-FFF2-40B4-BE49-F238E27FC236}">
                <a16:creationId xmlns:a16="http://schemas.microsoft.com/office/drawing/2014/main" id="{68BE961A-380D-4FE0-ADDB-40CA56DB96F8}"/>
              </a:ext>
            </a:extLst>
          </p:cNvPr>
          <p:cNvSpPr>
            <a:spLocks noGrp="1"/>
          </p:cNvSpPr>
          <p:nvPr>
            <p:ph type="body" sz="quarter" idx="19" hasCustomPrompt="1"/>
          </p:nvPr>
        </p:nvSpPr>
        <p:spPr>
          <a:xfrm>
            <a:off x="4057650" y="3599069"/>
            <a:ext cx="3806825" cy="333531"/>
          </a:xfrm>
        </p:spPr>
        <p:txBody>
          <a:bodyPr/>
          <a:lstStyle>
            <a:lvl1pPr marL="0" indent="0">
              <a:buNone/>
              <a:defRPr sz="1800"/>
            </a:lvl1pPr>
          </a:lstStyle>
          <a:p>
            <a:pPr lvl="0"/>
            <a:r>
              <a:rPr lang="en-US" dirty="0"/>
              <a:t>Heading 18pt bold</a:t>
            </a:r>
          </a:p>
        </p:txBody>
      </p:sp>
      <p:sp>
        <p:nvSpPr>
          <p:cNvPr id="14" name="Text Placeholder 19">
            <a:extLst>
              <a:ext uri="{FF2B5EF4-FFF2-40B4-BE49-F238E27FC236}">
                <a16:creationId xmlns:a16="http://schemas.microsoft.com/office/drawing/2014/main" id="{4AF29BE0-6872-434B-A2DB-EE2D16805B90}"/>
              </a:ext>
            </a:extLst>
          </p:cNvPr>
          <p:cNvSpPr>
            <a:spLocks noGrp="1"/>
          </p:cNvSpPr>
          <p:nvPr>
            <p:ph type="body" sz="quarter" idx="20" hasCustomPrompt="1"/>
          </p:nvPr>
        </p:nvSpPr>
        <p:spPr>
          <a:xfrm>
            <a:off x="8140238" y="3599069"/>
            <a:ext cx="3806825" cy="333531"/>
          </a:xfrm>
        </p:spPr>
        <p:txBody>
          <a:bodyPr/>
          <a:lstStyle>
            <a:lvl1pPr marL="0" indent="0">
              <a:buNone/>
              <a:defRPr sz="1800"/>
            </a:lvl1pPr>
          </a:lstStyle>
          <a:p>
            <a:pPr lvl="0"/>
            <a:r>
              <a:rPr lang="en-US" dirty="0"/>
              <a:t>Heading 18pt bold</a:t>
            </a:r>
          </a:p>
        </p:txBody>
      </p:sp>
      <p:sp>
        <p:nvSpPr>
          <p:cNvPr id="15" name="Text Placeholder 22">
            <a:extLst>
              <a:ext uri="{FF2B5EF4-FFF2-40B4-BE49-F238E27FC236}">
                <a16:creationId xmlns:a16="http://schemas.microsoft.com/office/drawing/2014/main" id="{BC7ED4A9-0E84-4C79-B66B-97D4848DED19}"/>
              </a:ext>
            </a:extLst>
          </p:cNvPr>
          <p:cNvSpPr>
            <a:spLocks noGrp="1"/>
          </p:cNvSpPr>
          <p:nvPr>
            <p:ph type="body" sz="quarter" idx="21" hasCustomPrompt="1"/>
          </p:nvPr>
        </p:nvSpPr>
        <p:spPr>
          <a:xfrm>
            <a:off x="4057650" y="4050330"/>
            <a:ext cx="3806825" cy="1984697"/>
          </a:xfrm>
        </p:spPr>
        <p:txBody>
          <a:bodyPr/>
          <a:lstStyle>
            <a:lvl1pPr>
              <a:defRPr sz="1800" b="0"/>
            </a:lvl1pPr>
            <a:lvl2pPr>
              <a:defRPr sz="1800"/>
            </a:lvl2pPr>
            <a:lvl3pPr>
              <a:defRPr sz="1800"/>
            </a:lvl3pPr>
            <a:lvl4pPr>
              <a:defRPr sz="1800"/>
            </a:lvl4pPr>
            <a:lvl5pPr>
              <a:defRPr sz="1800"/>
            </a:lvl5pPr>
          </a:lstStyle>
          <a:p>
            <a:pPr lvl="0"/>
            <a:r>
              <a:rPr lang="en-US" dirty="0"/>
              <a:t>Bullet 18pt</a:t>
            </a:r>
          </a:p>
        </p:txBody>
      </p:sp>
      <p:sp>
        <p:nvSpPr>
          <p:cNvPr id="16" name="Text Placeholder 22">
            <a:extLst>
              <a:ext uri="{FF2B5EF4-FFF2-40B4-BE49-F238E27FC236}">
                <a16:creationId xmlns:a16="http://schemas.microsoft.com/office/drawing/2014/main" id="{B0C859D5-2685-4912-9CE7-B2F0DB0F5B2E}"/>
              </a:ext>
            </a:extLst>
          </p:cNvPr>
          <p:cNvSpPr>
            <a:spLocks noGrp="1"/>
          </p:cNvSpPr>
          <p:nvPr>
            <p:ph type="body" sz="quarter" idx="22" hasCustomPrompt="1"/>
          </p:nvPr>
        </p:nvSpPr>
        <p:spPr>
          <a:xfrm>
            <a:off x="8140237" y="4054590"/>
            <a:ext cx="3806825" cy="1980435"/>
          </a:xfrm>
        </p:spPr>
        <p:txBody>
          <a:bodyPr/>
          <a:lstStyle>
            <a:lvl1pPr>
              <a:defRPr sz="1800" b="0"/>
            </a:lvl1pPr>
            <a:lvl2pPr>
              <a:defRPr sz="1800"/>
            </a:lvl2pPr>
            <a:lvl3pPr>
              <a:defRPr sz="1800"/>
            </a:lvl3pPr>
            <a:lvl4pPr>
              <a:defRPr sz="1800"/>
            </a:lvl4pPr>
            <a:lvl5pPr>
              <a:defRPr sz="1800"/>
            </a:lvl5pPr>
          </a:lstStyle>
          <a:p>
            <a:pPr lvl="0"/>
            <a:r>
              <a:rPr lang="en-US" dirty="0"/>
              <a:t>Bullet 18pt</a:t>
            </a:r>
          </a:p>
        </p:txBody>
      </p:sp>
      <p:cxnSp>
        <p:nvCxnSpPr>
          <p:cNvPr id="17" name="Straight Connector 16">
            <a:extLst>
              <a:ext uri="{FF2B5EF4-FFF2-40B4-BE49-F238E27FC236}">
                <a16:creationId xmlns:a16="http://schemas.microsoft.com/office/drawing/2014/main" id="{65365AE4-3D7E-424A-8278-F0ACBA632164}"/>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2405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 Placeholder 5">
            <a:extLst>
              <a:ext uri="{FF2B5EF4-FFF2-40B4-BE49-F238E27FC236}">
                <a16:creationId xmlns:a16="http://schemas.microsoft.com/office/drawing/2014/main" id="{8539D4AB-3B1C-4E30-96BC-94F95DC3DC2C}"/>
              </a:ext>
            </a:extLst>
          </p:cNvPr>
          <p:cNvSpPr>
            <a:spLocks noGrp="1"/>
          </p:cNvSpPr>
          <p:nvPr>
            <p:ph type="body" sz="quarter" idx="12"/>
          </p:nvPr>
        </p:nvSpPr>
        <p:spPr>
          <a:xfrm>
            <a:off x="320675" y="1295400"/>
            <a:ext cx="5600731" cy="4900613"/>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FBB487E3-ADFD-4570-B110-D2970F1AD9DD}"/>
              </a:ext>
            </a:extLst>
          </p:cNvPr>
          <p:cNvSpPr>
            <a:spLocks noGrp="1"/>
          </p:cNvSpPr>
          <p:nvPr>
            <p:ph type="body" sz="quarter" idx="13"/>
          </p:nvPr>
        </p:nvSpPr>
        <p:spPr>
          <a:xfrm>
            <a:off x="6096000" y="1295400"/>
            <a:ext cx="5775325" cy="4900613"/>
          </a:xfrm>
        </p:spPr>
        <p:txBody>
          <a:bodyPr/>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732825ED-BD95-4865-80A8-E985D903046C}"/>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53665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Green 1">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380B3BC-441E-4FF7-86E2-43165EE033C3}"/>
              </a:ext>
            </a:extLst>
          </p:cNvPr>
          <p:cNvSpPr>
            <a:spLocks noGrp="1"/>
          </p:cNvSpPr>
          <p:nvPr>
            <p:ph type="ctrTitle" hasCustomPrompt="1"/>
          </p:nvPr>
        </p:nvSpPr>
        <p:spPr>
          <a:xfrm>
            <a:off x="640080" y="3383280"/>
            <a:ext cx="7999095" cy="1371600"/>
          </a:xfrm>
          <a:prstGeom prst="rect">
            <a:avLst/>
          </a:prstGeom>
        </p:spPr>
        <p:txBody>
          <a:bodyPr anchor="b"/>
          <a:lstStyle>
            <a:lvl1pPr algn="l">
              <a:defRPr sz="4200">
                <a:solidFill>
                  <a:schemeClr val="tx1"/>
                </a:solidFill>
              </a:defRPr>
            </a:lvl1pPr>
          </a:lstStyle>
          <a:p>
            <a:r>
              <a:rPr lang="en-US" dirty="0"/>
              <a:t>Section/divider title, 42pt bold,</a:t>
            </a:r>
            <a:br>
              <a:rPr lang="en-US" dirty="0"/>
            </a:br>
            <a:r>
              <a:rPr lang="en-US" dirty="0"/>
              <a:t>two line limit</a:t>
            </a:r>
          </a:p>
        </p:txBody>
      </p:sp>
      <p:pic>
        <p:nvPicPr>
          <p:cNvPr id="4" name="Picture 3">
            <a:extLst>
              <a:ext uri="{FF2B5EF4-FFF2-40B4-BE49-F238E27FC236}">
                <a16:creationId xmlns:a16="http://schemas.microsoft.com/office/drawing/2014/main" id="{6D6A72B0-86CF-4D06-80D7-B61AE5F999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63365" y="8708"/>
            <a:ext cx="3325459" cy="6849292"/>
          </a:xfrm>
          <a:prstGeom prst="rect">
            <a:avLst/>
          </a:prstGeom>
        </p:spPr>
      </p:pic>
      <p:sp>
        <p:nvSpPr>
          <p:cNvPr id="5" name="Subtitle 2">
            <a:extLst>
              <a:ext uri="{FF2B5EF4-FFF2-40B4-BE49-F238E27FC236}">
                <a16:creationId xmlns:a16="http://schemas.microsoft.com/office/drawing/2014/main" id="{FC8CFA28-5851-4F2E-8C76-2A6A3A9A1D2A}"/>
              </a:ext>
            </a:extLst>
          </p:cNvPr>
          <p:cNvSpPr>
            <a:spLocks noGrp="1"/>
          </p:cNvSpPr>
          <p:nvPr>
            <p:ph type="subTitle" idx="1" hasCustomPrompt="1"/>
          </p:nvPr>
        </p:nvSpPr>
        <p:spPr>
          <a:xfrm>
            <a:off x="640080" y="5168580"/>
            <a:ext cx="7999095" cy="618270"/>
          </a:xfrm>
          <a:prstGeom prst="rect">
            <a:avLst/>
          </a:prstGeom>
        </p:spPr>
        <p:txBody>
          <a:bodyPr/>
          <a:lstStyle>
            <a:lvl1pPr marL="0" indent="0" algn="l">
              <a:buNone/>
              <a:defRPr sz="2400">
                <a:solidFill>
                  <a:schemeClr val="tx1"/>
                </a:solidFill>
                <a:latin typeface="Jacobs Chronos" panose="010B0603030503030204" pitchFamily="34" charset="0"/>
                <a:cs typeface="Jacobs Chronos" panose="010B0603030503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26691143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4063-B037-4CEF-A452-AE07D1E77A11}"/>
              </a:ext>
            </a:extLst>
          </p:cNvPr>
          <p:cNvSpPr>
            <a:spLocks noGrp="1"/>
          </p:cNvSpPr>
          <p:nvPr>
            <p:ph type="title" hasCustomPrompt="1"/>
          </p:nvPr>
        </p:nvSpPr>
        <p:spPr/>
        <p:txBody>
          <a:bodyPr/>
          <a:lstStyle>
            <a:lvl1pPr>
              <a:defRPr/>
            </a:lvl1pPr>
          </a:lstStyle>
          <a:p>
            <a:r>
              <a:rPr lang="en-US" dirty="0"/>
              <a:t>Slide title, 28pt bold (grayscale chart)</a:t>
            </a:r>
          </a:p>
        </p:txBody>
      </p:sp>
      <p:sp>
        <p:nvSpPr>
          <p:cNvPr id="3" name="Footer Placeholder 2">
            <a:extLst>
              <a:ext uri="{FF2B5EF4-FFF2-40B4-BE49-F238E27FC236}">
                <a16:creationId xmlns:a16="http://schemas.microsoft.com/office/drawing/2014/main" id="{5BAA9E56-7F91-4121-8F3C-77EB11157A02}"/>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E7F04C2-78CD-460D-92D0-309ACA6F868E}"/>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Chart Placeholder 5">
            <a:extLst>
              <a:ext uri="{FF2B5EF4-FFF2-40B4-BE49-F238E27FC236}">
                <a16:creationId xmlns:a16="http://schemas.microsoft.com/office/drawing/2014/main" id="{C8C66A75-E92B-4263-B22A-A9FF1AFD8EC7}"/>
              </a:ext>
            </a:extLst>
          </p:cNvPr>
          <p:cNvSpPr>
            <a:spLocks noGrp="1"/>
          </p:cNvSpPr>
          <p:nvPr>
            <p:ph type="chart" sz="quarter" idx="12"/>
          </p:nvPr>
        </p:nvSpPr>
        <p:spPr>
          <a:xfrm>
            <a:off x="320675" y="1233488"/>
            <a:ext cx="11593513" cy="4981575"/>
          </a:xfrm>
        </p:spPr>
        <p:txBody>
          <a:bodyPr/>
          <a:lstStyle/>
          <a:p>
            <a:endParaRPr lang="en-US" dirty="0"/>
          </a:p>
        </p:txBody>
      </p:sp>
      <p:cxnSp>
        <p:nvCxnSpPr>
          <p:cNvPr id="7" name="Straight Connector 6">
            <a:extLst>
              <a:ext uri="{FF2B5EF4-FFF2-40B4-BE49-F238E27FC236}">
                <a16:creationId xmlns:a16="http://schemas.microsoft.com/office/drawing/2014/main" id="{304390AB-C283-415C-8C5B-E846DBC9A79D}"/>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3087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 (grayscale only)</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able Placeholder 5">
            <a:extLst>
              <a:ext uri="{FF2B5EF4-FFF2-40B4-BE49-F238E27FC236}">
                <a16:creationId xmlns:a16="http://schemas.microsoft.com/office/drawing/2014/main" id="{2E6DF4B8-0E9A-4572-9D84-7FB746A7EE4F}"/>
              </a:ext>
            </a:extLst>
          </p:cNvPr>
          <p:cNvSpPr>
            <a:spLocks noGrp="1"/>
          </p:cNvSpPr>
          <p:nvPr>
            <p:ph type="tbl" sz="quarter" idx="12"/>
          </p:nvPr>
        </p:nvSpPr>
        <p:spPr>
          <a:xfrm>
            <a:off x="320675" y="1270000"/>
            <a:ext cx="11520488" cy="4900613"/>
          </a:xfrm>
        </p:spPr>
        <p:txBody>
          <a:bodyPr/>
          <a:lstStyle/>
          <a:p>
            <a:endParaRPr lang="en-US"/>
          </a:p>
        </p:txBody>
      </p:sp>
      <p:cxnSp>
        <p:nvCxnSpPr>
          <p:cNvPr id="7" name="Straight Connector 6">
            <a:extLst>
              <a:ext uri="{FF2B5EF4-FFF2-40B4-BE49-F238E27FC236}">
                <a16:creationId xmlns:a16="http://schemas.microsoft.com/office/drawing/2014/main" id="{E8E02981-79B5-4705-8325-C1D052E39D26}"/>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251859"/>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ull Page Pictur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1A51B5E-96D1-4E18-B935-4CC30A1D0366}"/>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4F498CAD-15AD-46B3-8B65-D8B7A2DF5C8A}"/>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Picture Placeholder 5">
            <a:extLst>
              <a:ext uri="{FF2B5EF4-FFF2-40B4-BE49-F238E27FC236}">
                <a16:creationId xmlns:a16="http://schemas.microsoft.com/office/drawing/2014/main" id="{F7A68D30-F59D-417F-94B2-303C166196D8}"/>
              </a:ext>
            </a:extLst>
          </p:cNvPr>
          <p:cNvSpPr>
            <a:spLocks noGrp="1"/>
          </p:cNvSpPr>
          <p:nvPr>
            <p:ph type="pic" sz="quarter" idx="12"/>
          </p:nvPr>
        </p:nvSpPr>
        <p:spPr>
          <a:xfrm>
            <a:off x="0" y="0"/>
            <a:ext cx="12192000" cy="6858000"/>
          </a:xfrm>
        </p:spPr>
        <p:txBody>
          <a:bodyPr/>
          <a:lstStyle/>
          <a:p>
            <a:endParaRPr lang="en-US" dirty="0"/>
          </a:p>
        </p:txBody>
      </p:sp>
    </p:spTree>
    <p:extLst>
      <p:ext uri="{BB962C8B-B14F-4D97-AF65-F5344CB8AC3E}">
        <p14:creationId xmlns:p14="http://schemas.microsoft.com/office/powerpoint/2010/main" val="25354920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Layout Colo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cxnSp>
        <p:nvCxnSpPr>
          <p:cNvPr id="14" name="Straight Connector 13">
            <a:extLst>
              <a:ext uri="{FF2B5EF4-FFF2-40B4-BE49-F238E27FC236}">
                <a16:creationId xmlns:a16="http://schemas.microsoft.com/office/drawing/2014/main" id="{2159DBB6-9198-4B21-8277-421496796AF5}"/>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761204"/>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rt Col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4063-B037-4CEF-A452-AE07D1E77A11}"/>
              </a:ext>
            </a:extLst>
          </p:cNvPr>
          <p:cNvSpPr>
            <a:spLocks noGrp="1"/>
          </p:cNvSpPr>
          <p:nvPr>
            <p:ph type="title" hasCustomPrompt="1"/>
          </p:nvPr>
        </p:nvSpPr>
        <p:spPr/>
        <p:txBody>
          <a:bodyPr/>
          <a:lstStyle>
            <a:lvl1pPr>
              <a:defRPr/>
            </a:lvl1pPr>
          </a:lstStyle>
          <a:p>
            <a:r>
              <a:rPr lang="en-US" dirty="0"/>
              <a:t>Slide title, 28pt bold (color chart)</a:t>
            </a:r>
          </a:p>
        </p:txBody>
      </p:sp>
      <p:sp>
        <p:nvSpPr>
          <p:cNvPr id="3" name="Footer Placeholder 2">
            <a:extLst>
              <a:ext uri="{FF2B5EF4-FFF2-40B4-BE49-F238E27FC236}">
                <a16:creationId xmlns:a16="http://schemas.microsoft.com/office/drawing/2014/main" id="{5BAA9E56-7F91-4121-8F3C-77EB11157A02}"/>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E7F04C2-78CD-460D-92D0-309ACA6F868E}"/>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Chart Placeholder 5">
            <a:extLst>
              <a:ext uri="{FF2B5EF4-FFF2-40B4-BE49-F238E27FC236}">
                <a16:creationId xmlns:a16="http://schemas.microsoft.com/office/drawing/2014/main" id="{C8C66A75-E92B-4263-B22A-A9FF1AFD8EC7}"/>
              </a:ext>
            </a:extLst>
          </p:cNvPr>
          <p:cNvSpPr>
            <a:spLocks noGrp="1"/>
          </p:cNvSpPr>
          <p:nvPr>
            <p:ph type="chart" sz="quarter" idx="12"/>
          </p:nvPr>
        </p:nvSpPr>
        <p:spPr>
          <a:xfrm>
            <a:off x="320675" y="1233488"/>
            <a:ext cx="11593513" cy="4981575"/>
          </a:xfrm>
        </p:spPr>
        <p:txBody>
          <a:bodyPr/>
          <a:lstStyle/>
          <a:p>
            <a:endParaRPr lang="en-US" dirty="0"/>
          </a:p>
        </p:txBody>
      </p:sp>
      <p:cxnSp>
        <p:nvCxnSpPr>
          <p:cNvPr id="7" name="Straight Connector 6">
            <a:extLst>
              <a:ext uri="{FF2B5EF4-FFF2-40B4-BE49-F238E27FC236}">
                <a16:creationId xmlns:a16="http://schemas.microsoft.com/office/drawing/2014/main" id="{304390AB-C283-415C-8C5B-E846DBC9A79D}"/>
              </a:ext>
            </a:extLst>
          </p:cNvPr>
          <p:cNvCxnSpPr/>
          <p:nvPr userDrawn="1"/>
        </p:nvCxnSpPr>
        <p:spPr>
          <a:xfrm>
            <a:off x="320040" y="6217920"/>
            <a:ext cx="115214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3143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quence With Chart Blu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Rectangle 5">
            <a:extLst>
              <a:ext uri="{FF2B5EF4-FFF2-40B4-BE49-F238E27FC236}">
                <a16:creationId xmlns:a16="http://schemas.microsoft.com/office/drawing/2014/main" id="{B5A8F60E-396C-4BFB-B6B6-45611FC1E270}"/>
              </a:ext>
            </a:extLst>
          </p:cNvPr>
          <p:cNvSpPr/>
          <p:nvPr userDrawn="1"/>
        </p:nvSpPr>
        <p:spPr>
          <a:xfrm>
            <a:off x="11719596" y="1129136"/>
            <a:ext cx="468059" cy="513547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B4AFA4F-202A-49E8-87A9-AB7AA11F515B}"/>
              </a:ext>
            </a:extLst>
          </p:cNvPr>
          <p:cNvSpPr/>
          <p:nvPr userDrawn="1"/>
        </p:nvSpPr>
        <p:spPr>
          <a:xfrm>
            <a:off x="9059248" y="1129136"/>
            <a:ext cx="178177" cy="51354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2">
            <a:extLst>
              <a:ext uri="{FF2B5EF4-FFF2-40B4-BE49-F238E27FC236}">
                <a16:creationId xmlns:a16="http://schemas.microsoft.com/office/drawing/2014/main" id="{9DCF16DA-CE9F-454E-A3B3-87304A84BD4F}"/>
              </a:ext>
            </a:extLst>
          </p:cNvPr>
          <p:cNvSpPr>
            <a:spLocks noGrp="1"/>
          </p:cNvSpPr>
          <p:nvPr>
            <p:ph type="pic" sz="quarter" idx="14" hasCustomPrompt="1"/>
          </p:nvPr>
        </p:nvSpPr>
        <p:spPr>
          <a:xfrm>
            <a:off x="9237426" y="1129136"/>
            <a:ext cx="2482170" cy="5135469"/>
          </a:xfr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9" name="Chart Placeholder 24">
            <a:extLst>
              <a:ext uri="{FF2B5EF4-FFF2-40B4-BE49-F238E27FC236}">
                <a16:creationId xmlns:a16="http://schemas.microsoft.com/office/drawing/2014/main" id="{E4EFE39C-F5F2-409E-B043-5026E0F687F3}"/>
              </a:ext>
            </a:extLst>
          </p:cNvPr>
          <p:cNvSpPr>
            <a:spLocks noGrp="1"/>
          </p:cNvSpPr>
          <p:nvPr>
            <p:ph type="chart" sz="quarter" idx="15"/>
          </p:nvPr>
        </p:nvSpPr>
        <p:spPr>
          <a:xfrm>
            <a:off x="1402673" y="1376363"/>
            <a:ext cx="7296828" cy="4616450"/>
          </a:xfrm>
        </p:spPr>
        <p:txBody>
          <a:bodyPr/>
          <a:lstStyle/>
          <a:p>
            <a:endParaRPr lang="en-AU"/>
          </a:p>
        </p:txBody>
      </p:sp>
      <p:pic>
        <p:nvPicPr>
          <p:cNvPr id="11" name="Picture 10">
            <a:extLst>
              <a:ext uri="{FF2B5EF4-FFF2-40B4-BE49-F238E27FC236}">
                <a16:creationId xmlns:a16="http://schemas.microsoft.com/office/drawing/2014/main" id="{1B753D69-9BAA-45E9-BF2D-B2122A0A1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953" y="1131638"/>
            <a:ext cx="781674" cy="5130592"/>
          </a:xfrm>
          <a:prstGeom prst="rect">
            <a:avLst/>
          </a:prstGeom>
        </p:spPr>
      </p:pic>
      <p:sp>
        <p:nvSpPr>
          <p:cNvPr id="12" name="Rectangle 11">
            <a:extLst>
              <a:ext uri="{FF2B5EF4-FFF2-40B4-BE49-F238E27FC236}">
                <a16:creationId xmlns:a16="http://schemas.microsoft.com/office/drawing/2014/main" id="{CA28A207-D3A4-452B-B72D-64B027D80098}"/>
              </a:ext>
            </a:extLst>
          </p:cNvPr>
          <p:cNvSpPr/>
          <p:nvPr userDrawn="1"/>
        </p:nvSpPr>
        <p:spPr>
          <a:xfrm>
            <a:off x="914746" y="1131637"/>
            <a:ext cx="178177" cy="5130592"/>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28CB0C9-2D14-462F-9F3F-FD43CAC579C1}"/>
              </a:ext>
            </a:extLst>
          </p:cNvPr>
          <p:cNvSpPr/>
          <p:nvPr userDrawn="1"/>
        </p:nvSpPr>
        <p:spPr>
          <a:xfrm>
            <a:off x="0" y="1131637"/>
            <a:ext cx="235199" cy="5130592"/>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706051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quence With Chart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D47D4-34A8-40FE-B173-8F3CD9C8CA7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A1503441-5C94-4F61-9606-7EDDD9401FA2}"/>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EF01910C-FD11-4078-B923-D3EE8BB2049A}"/>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16E5EF80-4153-4BF1-8780-5012B89864F0}"/>
              </a:ext>
            </a:extLst>
          </p:cNvPr>
          <p:cNvSpPr/>
          <p:nvPr userDrawn="1"/>
        </p:nvSpPr>
        <p:spPr>
          <a:xfrm>
            <a:off x="11719596" y="1126874"/>
            <a:ext cx="468059" cy="5137736"/>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38AF7AE-0887-44AE-B9D0-94C50A873D5F}"/>
              </a:ext>
            </a:extLst>
          </p:cNvPr>
          <p:cNvSpPr/>
          <p:nvPr userDrawn="1"/>
        </p:nvSpPr>
        <p:spPr>
          <a:xfrm>
            <a:off x="9059248" y="1126875"/>
            <a:ext cx="178177" cy="5137733"/>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Picture Placeholder 2">
            <a:extLst>
              <a:ext uri="{FF2B5EF4-FFF2-40B4-BE49-F238E27FC236}">
                <a16:creationId xmlns:a16="http://schemas.microsoft.com/office/drawing/2014/main" id="{8B297E19-56EC-4122-8014-59FCF89AA95E}"/>
              </a:ext>
            </a:extLst>
          </p:cNvPr>
          <p:cNvSpPr>
            <a:spLocks noGrp="1"/>
          </p:cNvSpPr>
          <p:nvPr>
            <p:ph type="pic" sz="quarter" idx="14" hasCustomPrompt="1"/>
          </p:nvPr>
        </p:nvSpPr>
        <p:spPr>
          <a:xfrm>
            <a:off x="9237426" y="1126874"/>
            <a:ext cx="2482170" cy="5145294"/>
          </a:xfr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8" name="Chart Placeholder 24">
            <a:extLst>
              <a:ext uri="{FF2B5EF4-FFF2-40B4-BE49-F238E27FC236}">
                <a16:creationId xmlns:a16="http://schemas.microsoft.com/office/drawing/2014/main" id="{5D3068D8-8199-40B1-971E-00A7691D90EA}"/>
              </a:ext>
            </a:extLst>
          </p:cNvPr>
          <p:cNvSpPr>
            <a:spLocks noGrp="1"/>
          </p:cNvSpPr>
          <p:nvPr>
            <p:ph type="chart" sz="quarter" idx="15"/>
          </p:nvPr>
        </p:nvSpPr>
        <p:spPr>
          <a:xfrm>
            <a:off x="1402673" y="1376363"/>
            <a:ext cx="7296828" cy="4616450"/>
          </a:xfrm>
        </p:spPr>
        <p:txBody>
          <a:bodyPr/>
          <a:lstStyle/>
          <a:p>
            <a:endParaRPr lang="en-AU"/>
          </a:p>
        </p:txBody>
      </p:sp>
      <p:pic>
        <p:nvPicPr>
          <p:cNvPr id="10" name="Picture 9">
            <a:extLst>
              <a:ext uri="{FF2B5EF4-FFF2-40B4-BE49-F238E27FC236}">
                <a16:creationId xmlns:a16="http://schemas.microsoft.com/office/drawing/2014/main" id="{B1FED81A-D71B-42A8-A879-73BA8A4F7B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711" y="1130725"/>
            <a:ext cx="781674" cy="5133882"/>
          </a:xfrm>
          <a:prstGeom prst="rect">
            <a:avLst/>
          </a:prstGeom>
        </p:spPr>
      </p:pic>
      <p:sp>
        <p:nvSpPr>
          <p:cNvPr id="11" name="Rectangle 10">
            <a:extLst>
              <a:ext uri="{FF2B5EF4-FFF2-40B4-BE49-F238E27FC236}">
                <a16:creationId xmlns:a16="http://schemas.microsoft.com/office/drawing/2014/main" id="{7BA826B0-60FD-4F86-A9FD-65E4FE41424E}"/>
              </a:ext>
            </a:extLst>
          </p:cNvPr>
          <p:cNvSpPr/>
          <p:nvPr userDrawn="1"/>
        </p:nvSpPr>
        <p:spPr>
          <a:xfrm>
            <a:off x="914746" y="1128889"/>
            <a:ext cx="178177" cy="5135718"/>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DA8558C-2C02-4A5E-B1E5-417062E2E821}"/>
              </a:ext>
            </a:extLst>
          </p:cNvPr>
          <p:cNvSpPr/>
          <p:nvPr userDrawn="1"/>
        </p:nvSpPr>
        <p:spPr>
          <a:xfrm>
            <a:off x="0" y="1130725"/>
            <a:ext cx="235199" cy="5133881"/>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22253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quence With Chart 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ECE71-B970-46BE-9659-C868FDE18065}"/>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D5AF8A7C-DD6F-48D4-A725-DAB52EAC7702}"/>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A552A8B4-D48D-40E3-AAB4-F794663BFF2D}"/>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EBB1E27E-9C01-4DB0-8D65-7FD95CF4B95F}"/>
              </a:ext>
            </a:extLst>
          </p:cNvPr>
          <p:cNvSpPr/>
          <p:nvPr userDrawn="1"/>
        </p:nvSpPr>
        <p:spPr>
          <a:xfrm>
            <a:off x="11719596" y="1131265"/>
            <a:ext cx="468059" cy="5131989"/>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29DAA61-B817-40FE-ACF4-7C372423A370}"/>
              </a:ext>
            </a:extLst>
          </p:cNvPr>
          <p:cNvSpPr/>
          <p:nvPr userDrawn="1"/>
        </p:nvSpPr>
        <p:spPr>
          <a:xfrm>
            <a:off x="9059248" y="1128887"/>
            <a:ext cx="178177" cy="51357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2">
            <a:extLst>
              <a:ext uri="{FF2B5EF4-FFF2-40B4-BE49-F238E27FC236}">
                <a16:creationId xmlns:a16="http://schemas.microsoft.com/office/drawing/2014/main" id="{D3AC33C7-5CF0-4DD4-A149-74E8F07D4112}"/>
              </a:ext>
            </a:extLst>
          </p:cNvPr>
          <p:cNvSpPr>
            <a:spLocks noGrp="1"/>
          </p:cNvSpPr>
          <p:nvPr>
            <p:ph type="pic" sz="quarter" idx="14" hasCustomPrompt="1"/>
          </p:nvPr>
        </p:nvSpPr>
        <p:spPr>
          <a:xfrm>
            <a:off x="9237426" y="1132605"/>
            <a:ext cx="2482170" cy="5131991"/>
          </a:xfr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8" name="Chart Placeholder 24">
            <a:extLst>
              <a:ext uri="{FF2B5EF4-FFF2-40B4-BE49-F238E27FC236}">
                <a16:creationId xmlns:a16="http://schemas.microsoft.com/office/drawing/2014/main" id="{9F0D06B7-20F2-4CDF-9E15-99080418FA1F}"/>
              </a:ext>
            </a:extLst>
          </p:cNvPr>
          <p:cNvSpPr>
            <a:spLocks noGrp="1"/>
          </p:cNvSpPr>
          <p:nvPr>
            <p:ph type="chart" sz="quarter" idx="15"/>
          </p:nvPr>
        </p:nvSpPr>
        <p:spPr>
          <a:xfrm>
            <a:off x="1402673" y="1376363"/>
            <a:ext cx="7296828" cy="4616450"/>
          </a:xfrm>
        </p:spPr>
        <p:txBody>
          <a:bodyPr/>
          <a:lstStyle/>
          <a:p>
            <a:endParaRPr lang="en-AU"/>
          </a:p>
        </p:txBody>
      </p:sp>
      <p:pic>
        <p:nvPicPr>
          <p:cNvPr id="10" name="Picture 9">
            <a:extLst>
              <a:ext uri="{FF2B5EF4-FFF2-40B4-BE49-F238E27FC236}">
                <a16:creationId xmlns:a16="http://schemas.microsoft.com/office/drawing/2014/main" id="{9A0D9BBB-EFA7-494F-A8E2-CB380D67AF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953" y="1131264"/>
            <a:ext cx="781674" cy="5133339"/>
          </a:xfrm>
          <a:prstGeom prst="rect">
            <a:avLst/>
          </a:prstGeom>
        </p:spPr>
      </p:pic>
      <p:sp>
        <p:nvSpPr>
          <p:cNvPr id="11" name="Rectangle 10">
            <a:extLst>
              <a:ext uri="{FF2B5EF4-FFF2-40B4-BE49-F238E27FC236}">
                <a16:creationId xmlns:a16="http://schemas.microsoft.com/office/drawing/2014/main" id="{C60F6BE5-4A1B-47AC-B590-543EC0165E30}"/>
              </a:ext>
            </a:extLst>
          </p:cNvPr>
          <p:cNvSpPr/>
          <p:nvPr userDrawn="1"/>
        </p:nvSpPr>
        <p:spPr>
          <a:xfrm>
            <a:off x="914746" y="1131257"/>
            <a:ext cx="178177" cy="5133343"/>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8C21D94-C5C0-4AFB-B546-41DBEEA84749}"/>
              </a:ext>
            </a:extLst>
          </p:cNvPr>
          <p:cNvSpPr/>
          <p:nvPr userDrawn="1"/>
        </p:nvSpPr>
        <p:spPr>
          <a:xfrm>
            <a:off x="0" y="1130051"/>
            <a:ext cx="235199" cy="51332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61724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quence With Chart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11BB5-1354-48E9-BFA8-55B3A9C9EFFA}"/>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4F0D6937-1C0E-4E12-B098-0AA0EEDF9945}"/>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F7D35466-D06D-47B8-AF05-9E4B4D6FD392}"/>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9315791A-994C-47EA-AF8F-6619808C2C67}"/>
              </a:ext>
            </a:extLst>
          </p:cNvPr>
          <p:cNvSpPr/>
          <p:nvPr userDrawn="1"/>
        </p:nvSpPr>
        <p:spPr>
          <a:xfrm>
            <a:off x="11719596" y="1131265"/>
            <a:ext cx="468059" cy="5137763"/>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D2822224-430E-479F-9F88-A17A467B3336}"/>
              </a:ext>
            </a:extLst>
          </p:cNvPr>
          <p:cNvSpPr/>
          <p:nvPr userDrawn="1"/>
        </p:nvSpPr>
        <p:spPr>
          <a:xfrm>
            <a:off x="9059248" y="1129431"/>
            <a:ext cx="178177" cy="51377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icture Placeholder 2">
            <a:extLst>
              <a:ext uri="{FF2B5EF4-FFF2-40B4-BE49-F238E27FC236}">
                <a16:creationId xmlns:a16="http://schemas.microsoft.com/office/drawing/2014/main" id="{B5D62827-1785-4BAD-8061-F5AAFF6C5B0F}"/>
              </a:ext>
            </a:extLst>
          </p:cNvPr>
          <p:cNvSpPr>
            <a:spLocks noGrp="1"/>
          </p:cNvSpPr>
          <p:nvPr>
            <p:ph type="pic" sz="quarter" idx="14" hasCustomPrompt="1"/>
          </p:nvPr>
        </p:nvSpPr>
        <p:spPr>
          <a:xfrm>
            <a:off x="9237426" y="1132605"/>
            <a:ext cx="2482170" cy="5130693"/>
          </a:xfr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8" name="Chart Placeholder 24">
            <a:extLst>
              <a:ext uri="{FF2B5EF4-FFF2-40B4-BE49-F238E27FC236}">
                <a16:creationId xmlns:a16="http://schemas.microsoft.com/office/drawing/2014/main" id="{8AE834EF-D84C-4BF2-BFA1-05270AFEB2E0}"/>
              </a:ext>
            </a:extLst>
          </p:cNvPr>
          <p:cNvSpPr>
            <a:spLocks noGrp="1"/>
          </p:cNvSpPr>
          <p:nvPr>
            <p:ph type="chart" sz="quarter" idx="15"/>
          </p:nvPr>
        </p:nvSpPr>
        <p:spPr>
          <a:xfrm>
            <a:off x="1376039" y="1376363"/>
            <a:ext cx="7323462" cy="4616450"/>
          </a:xfrm>
        </p:spPr>
        <p:txBody>
          <a:bodyPr/>
          <a:lstStyle/>
          <a:p>
            <a:endParaRPr lang="en-AU"/>
          </a:p>
        </p:txBody>
      </p:sp>
      <p:pic>
        <p:nvPicPr>
          <p:cNvPr id="10" name="Picture 9">
            <a:extLst>
              <a:ext uri="{FF2B5EF4-FFF2-40B4-BE49-F238E27FC236}">
                <a16:creationId xmlns:a16="http://schemas.microsoft.com/office/drawing/2014/main" id="{DF4C7CA2-CC1F-4246-AC10-608C5658D6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953" y="1130724"/>
            <a:ext cx="781674" cy="5133885"/>
          </a:xfrm>
          <a:prstGeom prst="rect">
            <a:avLst/>
          </a:prstGeom>
        </p:spPr>
      </p:pic>
      <p:sp>
        <p:nvSpPr>
          <p:cNvPr id="11" name="Rectangle 10">
            <a:extLst>
              <a:ext uri="{FF2B5EF4-FFF2-40B4-BE49-F238E27FC236}">
                <a16:creationId xmlns:a16="http://schemas.microsoft.com/office/drawing/2014/main" id="{AF936E9D-FAAF-4359-9646-42BB8083A83D}"/>
              </a:ext>
            </a:extLst>
          </p:cNvPr>
          <p:cNvSpPr/>
          <p:nvPr userDrawn="1"/>
        </p:nvSpPr>
        <p:spPr>
          <a:xfrm>
            <a:off x="914746" y="1130725"/>
            <a:ext cx="178177" cy="513388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0194DE0-771D-4E85-9557-42E55A914078}"/>
              </a:ext>
            </a:extLst>
          </p:cNvPr>
          <p:cNvSpPr/>
          <p:nvPr userDrawn="1"/>
        </p:nvSpPr>
        <p:spPr>
          <a:xfrm>
            <a:off x="0" y="1130725"/>
            <a:ext cx="235199" cy="51338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74055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quence With Char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F411C-F421-41C7-BD2D-5EB6F7B98C6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86A0DD40-BCB1-4188-8904-4820D1531255}"/>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979CDF90-BC17-41D7-AB5F-01F7CD2D116C}"/>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32600BF4-92FA-4D6B-89A6-B758543C37E5}"/>
              </a:ext>
            </a:extLst>
          </p:cNvPr>
          <p:cNvSpPr/>
          <p:nvPr userDrawn="1"/>
        </p:nvSpPr>
        <p:spPr>
          <a:xfrm>
            <a:off x="11719596" y="1134440"/>
            <a:ext cx="468059" cy="5136885"/>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246FF2C4-9226-4C7D-8583-B3C440DE1173}"/>
              </a:ext>
            </a:extLst>
          </p:cNvPr>
          <p:cNvSpPr/>
          <p:nvPr userDrawn="1"/>
        </p:nvSpPr>
        <p:spPr>
          <a:xfrm>
            <a:off x="9059248" y="1130814"/>
            <a:ext cx="178177" cy="5140512"/>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3435353-B6BD-4B53-B7DB-CFBC59A5F938}"/>
              </a:ext>
            </a:extLst>
          </p:cNvPr>
          <p:cNvSpPr/>
          <p:nvPr userDrawn="1"/>
        </p:nvSpPr>
        <p:spPr>
          <a:xfrm>
            <a:off x="0" y="1130814"/>
            <a:ext cx="235199" cy="5133796"/>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054FFF05-2D5E-4855-902F-61D7D91D72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90961"/>
          <a:stretch/>
        </p:blipFill>
        <p:spPr>
          <a:xfrm>
            <a:off x="235199" y="1130815"/>
            <a:ext cx="703428" cy="5133796"/>
          </a:xfrm>
          <a:prstGeom prst="rect">
            <a:avLst/>
          </a:prstGeom>
        </p:spPr>
      </p:pic>
      <p:sp>
        <p:nvSpPr>
          <p:cNvPr id="10" name="Rectangle 9">
            <a:extLst>
              <a:ext uri="{FF2B5EF4-FFF2-40B4-BE49-F238E27FC236}">
                <a16:creationId xmlns:a16="http://schemas.microsoft.com/office/drawing/2014/main" id="{70852ED5-8DD5-481D-B93D-F790FD2986AE}"/>
              </a:ext>
            </a:extLst>
          </p:cNvPr>
          <p:cNvSpPr/>
          <p:nvPr userDrawn="1"/>
        </p:nvSpPr>
        <p:spPr>
          <a:xfrm>
            <a:off x="914746" y="1130814"/>
            <a:ext cx="178177" cy="5133796"/>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icture Placeholder 2">
            <a:extLst>
              <a:ext uri="{FF2B5EF4-FFF2-40B4-BE49-F238E27FC236}">
                <a16:creationId xmlns:a16="http://schemas.microsoft.com/office/drawing/2014/main" id="{A889FB9B-A1F0-41F2-A9A9-5685FC5E5287}"/>
              </a:ext>
            </a:extLst>
          </p:cNvPr>
          <p:cNvSpPr>
            <a:spLocks noGrp="1"/>
          </p:cNvSpPr>
          <p:nvPr userDrawn="1">
            <p:ph type="pic" sz="quarter" idx="14" hasCustomPrompt="1"/>
          </p:nvPr>
        </p:nvSpPr>
        <p:spPr>
          <a:xfrm>
            <a:off x="9237426" y="1137253"/>
            <a:ext cx="2482170" cy="5127357"/>
          </a:xfrm>
          <a:solidFill>
            <a:srgbClr val="BFBFBF"/>
          </a:solidFill>
        </p:spPr>
        <p:txBody>
          <a:bodyPr lIns="182880" tIns="182880" rIns="182880"/>
          <a:lstStyle>
            <a:lvl1pPr marL="0" indent="0" algn="l">
              <a:buFontTx/>
              <a:buNone/>
              <a:defRPr sz="1400" b="0"/>
            </a:lvl1pPr>
          </a:lstStyle>
          <a:p>
            <a:r>
              <a:rPr lang="en-US" dirty="0"/>
              <a:t>Drag picture to placeholder or click icon to add, then send to back</a:t>
            </a:r>
          </a:p>
        </p:txBody>
      </p:sp>
      <p:sp>
        <p:nvSpPr>
          <p:cNvPr id="12" name="Chart Placeholder 24">
            <a:extLst>
              <a:ext uri="{FF2B5EF4-FFF2-40B4-BE49-F238E27FC236}">
                <a16:creationId xmlns:a16="http://schemas.microsoft.com/office/drawing/2014/main" id="{C0133A95-3EFB-4AF0-88D5-2DBE7EEAD084}"/>
              </a:ext>
            </a:extLst>
          </p:cNvPr>
          <p:cNvSpPr>
            <a:spLocks noGrp="1"/>
          </p:cNvSpPr>
          <p:nvPr userDrawn="1">
            <p:ph type="chart" sz="quarter" idx="15"/>
          </p:nvPr>
        </p:nvSpPr>
        <p:spPr>
          <a:xfrm>
            <a:off x="1376039" y="1376363"/>
            <a:ext cx="7323461" cy="4616450"/>
          </a:xfrm>
        </p:spPr>
        <p:txBody>
          <a:bodyPr/>
          <a:lstStyle/>
          <a:p>
            <a:endParaRPr lang="en-AU"/>
          </a:p>
        </p:txBody>
      </p:sp>
    </p:spTree>
    <p:extLst>
      <p:ext uri="{BB962C8B-B14F-4D97-AF65-F5344CB8AC3E}">
        <p14:creationId xmlns:p14="http://schemas.microsoft.com/office/powerpoint/2010/main" val="42838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Blu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8B7805-C5DF-474A-A262-A5456C627F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 y="56"/>
            <a:ext cx="8873910" cy="6857944"/>
          </a:xfrm>
          <a:prstGeom prst="rect">
            <a:avLst/>
          </a:prstGeom>
        </p:spPr>
      </p:pic>
      <p:sp>
        <p:nvSpPr>
          <p:cNvPr id="5" name="Rectangle 4">
            <a:extLst>
              <a:ext uri="{FF2B5EF4-FFF2-40B4-BE49-F238E27FC236}">
                <a16:creationId xmlns:a16="http://schemas.microsoft.com/office/drawing/2014/main" id="{C7C54FB5-545C-4233-9D06-B4B3C52DED50}"/>
              </a:ext>
            </a:extLst>
          </p:cNvPr>
          <p:cNvSpPr/>
          <p:nvPr userDrawn="1"/>
        </p:nvSpPr>
        <p:spPr>
          <a:xfrm>
            <a:off x="8869680" y="0"/>
            <a:ext cx="3063240" cy="6858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AA9A9B0B-AE61-4C88-BE0F-088E67120268}"/>
              </a:ext>
            </a:extLst>
          </p:cNvPr>
          <p:cNvSpPr/>
          <p:nvPr userDrawn="1"/>
        </p:nvSpPr>
        <p:spPr>
          <a:xfrm>
            <a:off x="11887072" y="0"/>
            <a:ext cx="304927" cy="685800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B7F1B9FD-67E2-402A-A497-9C0BD1DFC0E9}"/>
              </a:ext>
            </a:extLst>
          </p:cNvPr>
          <p:cNvSpPr>
            <a:spLocks noGrp="1"/>
          </p:cNvSpPr>
          <p:nvPr userDrawn="1">
            <p:ph type="ctrTitle" hasCustomPrompt="1"/>
          </p:nvPr>
        </p:nvSpPr>
        <p:spPr>
          <a:xfrm>
            <a:off x="640080" y="2465828"/>
            <a:ext cx="7970521" cy="1371600"/>
          </a:xfrm>
          <a:prstGeom prst="rect">
            <a:avLst/>
          </a:prstGeom>
        </p:spPr>
        <p:txBody>
          <a:bodyPr anchor="b"/>
          <a:lstStyle>
            <a:lvl1pPr algn="l">
              <a:defRPr sz="4200">
                <a:solidFill>
                  <a:schemeClr val="bg1"/>
                </a:solidFill>
              </a:defRPr>
            </a:lvl1pPr>
          </a:lstStyle>
          <a:p>
            <a:r>
              <a:rPr lang="en-US" dirty="0"/>
              <a:t>Section/divider title, 42pt bold,</a:t>
            </a:r>
            <a:br>
              <a:rPr lang="en-US" dirty="0"/>
            </a:br>
            <a:r>
              <a:rPr lang="en-US" dirty="0"/>
              <a:t>two line limit</a:t>
            </a:r>
          </a:p>
        </p:txBody>
      </p:sp>
      <p:sp>
        <p:nvSpPr>
          <p:cNvPr id="8" name="Subtitle 2">
            <a:extLst>
              <a:ext uri="{FF2B5EF4-FFF2-40B4-BE49-F238E27FC236}">
                <a16:creationId xmlns:a16="http://schemas.microsoft.com/office/drawing/2014/main" id="{E0F38626-826F-4A04-BBCA-F4F056D65FE8}"/>
              </a:ext>
            </a:extLst>
          </p:cNvPr>
          <p:cNvSpPr>
            <a:spLocks noGrp="1"/>
          </p:cNvSpPr>
          <p:nvPr userDrawn="1">
            <p:ph type="subTitle" idx="1" hasCustomPrompt="1"/>
          </p:nvPr>
        </p:nvSpPr>
        <p:spPr>
          <a:xfrm>
            <a:off x="640080" y="4218669"/>
            <a:ext cx="7970522" cy="618270"/>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 light</a:t>
            </a:r>
          </a:p>
        </p:txBody>
      </p:sp>
    </p:spTree>
    <p:extLst>
      <p:ext uri="{BB962C8B-B14F-4D97-AF65-F5344CB8AC3E}">
        <p14:creationId xmlns:p14="http://schemas.microsoft.com/office/powerpoint/2010/main" val="19563793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quence With Text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E41B9-0981-4056-ADBB-CC7156B59154}"/>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55BAC88D-A3F9-4CA6-BC4F-2449EDC2B688}"/>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5B1C5F66-32A1-4921-974A-C08431B22A34}"/>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2F44E652-2CAC-472F-9617-1A54A6AF3200}"/>
              </a:ext>
            </a:extLst>
          </p:cNvPr>
          <p:cNvSpPr/>
          <p:nvPr userDrawn="1"/>
        </p:nvSpPr>
        <p:spPr>
          <a:xfrm>
            <a:off x="-3388" y="1135753"/>
            <a:ext cx="323428" cy="5128848"/>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F23800B-3E47-49FA-977C-9218FE0F9105}"/>
              </a:ext>
            </a:extLst>
          </p:cNvPr>
          <p:cNvSpPr/>
          <p:nvPr userDrawn="1"/>
        </p:nvSpPr>
        <p:spPr>
          <a:xfrm>
            <a:off x="5575140" y="1133058"/>
            <a:ext cx="6407746" cy="5131544"/>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ECBD9FA-BD71-4F1F-9C32-4CDAB31805D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89048"/>
          <a:stretch/>
        </p:blipFill>
        <p:spPr>
          <a:xfrm>
            <a:off x="5710275" y="1133057"/>
            <a:ext cx="1200059" cy="5131551"/>
          </a:xfrm>
          <a:prstGeom prst="rect">
            <a:avLst/>
          </a:prstGeom>
        </p:spPr>
      </p:pic>
      <p:sp>
        <p:nvSpPr>
          <p:cNvPr id="9" name="Rectangle 8">
            <a:extLst>
              <a:ext uri="{FF2B5EF4-FFF2-40B4-BE49-F238E27FC236}">
                <a16:creationId xmlns:a16="http://schemas.microsoft.com/office/drawing/2014/main" id="{80DF443C-13EA-4DAD-8168-09C64E4C1306}"/>
              </a:ext>
            </a:extLst>
          </p:cNvPr>
          <p:cNvSpPr/>
          <p:nvPr userDrawn="1"/>
        </p:nvSpPr>
        <p:spPr>
          <a:xfrm>
            <a:off x="11979053" y="1133056"/>
            <a:ext cx="228198" cy="5131545"/>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E0E740B-C5BE-46A0-9248-091F4EF39E10}"/>
              </a:ext>
            </a:extLst>
          </p:cNvPr>
          <p:cNvSpPr/>
          <p:nvPr userDrawn="1"/>
        </p:nvSpPr>
        <p:spPr>
          <a:xfrm>
            <a:off x="5459773" y="1133055"/>
            <a:ext cx="250502" cy="5131553"/>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6">
            <a:extLst>
              <a:ext uri="{FF2B5EF4-FFF2-40B4-BE49-F238E27FC236}">
                <a16:creationId xmlns:a16="http://schemas.microsoft.com/office/drawing/2014/main" id="{685FE307-44A3-494B-BFCE-EA0F1AA05BA4}"/>
              </a:ext>
            </a:extLst>
          </p:cNvPr>
          <p:cNvSpPr>
            <a:spLocks noGrp="1"/>
          </p:cNvSpPr>
          <p:nvPr userDrawn="1">
            <p:ph type="body" sz="quarter" idx="12"/>
          </p:nvPr>
        </p:nvSpPr>
        <p:spPr>
          <a:xfrm>
            <a:off x="346126" y="1320977"/>
            <a:ext cx="4956825" cy="47942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82157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equence With Text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6BAA3-AB03-466A-A4F8-EB41202E1926}"/>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33A349B9-FC12-4154-BAD6-6DAE399A8829}"/>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91FE2745-27D1-45C8-937F-1DEF373AE7E3}"/>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4CFEA2E7-A3B0-4C43-B94C-D5E1033F4B01}"/>
              </a:ext>
            </a:extLst>
          </p:cNvPr>
          <p:cNvSpPr/>
          <p:nvPr userDrawn="1"/>
        </p:nvSpPr>
        <p:spPr>
          <a:xfrm>
            <a:off x="-3388" y="1135752"/>
            <a:ext cx="323428" cy="5128857"/>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4AEA4F4-C6A5-484F-B240-583266BFAC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0115" y="1135753"/>
            <a:ext cx="1304367" cy="5137071"/>
          </a:xfrm>
          <a:prstGeom prst="rect">
            <a:avLst/>
          </a:prstGeom>
        </p:spPr>
      </p:pic>
      <p:sp>
        <p:nvSpPr>
          <p:cNvPr id="8" name="Rectangle 7">
            <a:extLst>
              <a:ext uri="{FF2B5EF4-FFF2-40B4-BE49-F238E27FC236}">
                <a16:creationId xmlns:a16="http://schemas.microsoft.com/office/drawing/2014/main" id="{9F383740-E8E7-4065-B4D2-D02EA81ABAC5}"/>
              </a:ext>
            </a:extLst>
          </p:cNvPr>
          <p:cNvSpPr/>
          <p:nvPr userDrawn="1"/>
        </p:nvSpPr>
        <p:spPr>
          <a:xfrm>
            <a:off x="11979053" y="1133056"/>
            <a:ext cx="212947" cy="514595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93A5D85-B3AC-4846-AD58-6A0F2AE770A4}"/>
              </a:ext>
            </a:extLst>
          </p:cNvPr>
          <p:cNvSpPr/>
          <p:nvPr userDrawn="1"/>
        </p:nvSpPr>
        <p:spPr>
          <a:xfrm>
            <a:off x="5459773" y="1133056"/>
            <a:ext cx="250502" cy="5139772"/>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A429FE-C33D-42D9-89F5-7DC4E6D0C2A4}"/>
              </a:ext>
            </a:extLst>
          </p:cNvPr>
          <p:cNvSpPr/>
          <p:nvPr userDrawn="1"/>
        </p:nvSpPr>
        <p:spPr>
          <a:xfrm>
            <a:off x="6910334" y="1133057"/>
            <a:ext cx="5072552" cy="51397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1" name="Text Placeholder 6">
            <a:extLst>
              <a:ext uri="{FF2B5EF4-FFF2-40B4-BE49-F238E27FC236}">
                <a16:creationId xmlns:a16="http://schemas.microsoft.com/office/drawing/2014/main" id="{FF71D36B-D9D4-4896-94BD-D6F912602B63}"/>
              </a:ext>
            </a:extLst>
          </p:cNvPr>
          <p:cNvSpPr>
            <a:spLocks noGrp="1"/>
          </p:cNvSpPr>
          <p:nvPr userDrawn="1">
            <p:ph type="body" sz="quarter" idx="12"/>
          </p:nvPr>
        </p:nvSpPr>
        <p:spPr>
          <a:xfrm>
            <a:off x="346126" y="1320977"/>
            <a:ext cx="4956825" cy="47942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82689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quence With Text R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2064F49-A135-4348-915D-31A0E4D486CF}"/>
              </a:ext>
            </a:extLst>
          </p:cNvPr>
          <p:cNvSpPr/>
          <p:nvPr userDrawn="1"/>
        </p:nvSpPr>
        <p:spPr>
          <a:xfrm>
            <a:off x="6851561" y="1133057"/>
            <a:ext cx="5131325" cy="51370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 name="Title 1">
            <a:extLst>
              <a:ext uri="{FF2B5EF4-FFF2-40B4-BE49-F238E27FC236}">
                <a16:creationId xmlns:a16="http://schemas.microsoft.com/office/drawing/2014/main" id="{9097D1A1-067C-4C41-8AF8-92E5BF3EB13A}"/>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57510389-1078-493A-A99C-F12736C43380}"/>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7DD538DF-EA34-4951-8631-F0DF775B16E3}"/>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D77F094B-A94F-4004-BEF6-F478A2CD389F}"/>
              </a:ext>
            </a:extLst>
          </p:cNvPr>
          <p:cNvSpPr/>
          <p:nvPr userDrawn="1"/>
        </p:nvSpPr>
        <p:spPr>
          <a:xfrm>
            <a:off x="-3388" y="1135753"/>
            <a:ext cx="323428" cy="513707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6">
            <a:extLst>
              <a:ext uri="{FF2B5EF4-FFF2-40B4-BE49-F238E27FC236}">
                <a16:creationId xmlns:a16="http://schemas.microsoft.com/office/drawing/2014/main" id="{9FD90A25-2C5D-4D2D-A0DF-82870357C2F0}"/>
              </a:ext>
            </a:extLst>
          </p:cNvPr>
          <p:cNvSpPr>
            <a:spLocks noGrp="1"/>
          </p:cNvSpPr>
          <p:nvPr>
            <p:ph type="body" sz="quarter" idx="12"/>
          </p:nvPr>
        </p:nvSpPr>
        <p:spPr>
          <a:xfrm>
            <a:off x="346126" y="1320977"/>
            <a:ext cx="4956825" cy="47942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7AB0AEAC-D6CB-450F-AAE3-A0B0C355BA0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2038" y="1135753"/>
            <a:ext cx="1208296" cy="5137070"/>
          </a:xfrm>
          <a:prstGeom prst="rect">
            <a:avLst/>
          </a:prstGeom>
        </p:spPr>
      </p:pic>
      <p:sp>
        <p:nvSpPr>
          <p:cNvPr id="9" name="Rectangle 8">
            <a:extLst>
              <a:ext uri="{FF2B5EF4-FFF2-40B4-BE49-F238E27FC236}">
                <a16:creationId xmlns:a16="http://schemas.microsoft.com/office/drawing/2014/main" id="{6FF9546E-BBC5-49FD-BE06-27ABA4326D60}"/>
              </a:ext>
            </a:extLst>
          </p:cNvPr>
          <p:cNvSpPr/>
          <p:nvPr userDrawn="1"/>
        </p:nvSpPr>
        <p:spPr>
          <a:xfrm>
            <a:off x="11979053" y="1133057"/>
            <a:ext cx="228198" cy="513707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F9750BE-72E7-4DD3-A3C1-FD3CD066642C}"/>
              </a:ext>
            </a:extLst>
          </p:cNvPr>
          <p:cNvSpPr/>
          <p:nvPr userDrawn="1"/>
        </p:nvSpPr>
        <p:spPr>
          <a:xfrm>
            <a:off x="5459773" y="1133055"/>
            <a:ext cx="250502" cy="513707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98024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equence With Text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B6CC4-6411-43E1-93B4-8A5BA889D674}"/>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D443687C-07B7-45EE-B00A-D45EF872CA9E}"/>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885AA9DB-CDAA-44A6-8B2C-AA139D47AB84}"/>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12" name="Rectangle 11">
            <a:extLst>
              <a:ext uri="{FF2B5EF4-FFF2-40B4-BE49-F238E27FC236}">
                <a16:creationId xmlns:a16="http://schemas.microsoft.com/office/drawing/2014/main" id="{B259470E-28BC-42CD-B3BC-C1121199C8AF}"/>
              </a:ext>
            </a:extLst>
          </p:cNvPr>
          <p:cNvSpPr/>
          <p:nvPr userDrawn="1"/>
        </p:nvSpPr>
        <p:spPr>
          <a:xfrm>
            <a:off x="-3388" y="1135753"/>
            <a:ext cx="323428" cy="512064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6">
            <a:extLst>
              <a:ext uri="{FF2B5EF4-FFF2-40B4-BE49-F238E27FC236}">
                <a16:creationId xmlns:a16="http://schemas.microsoft.com/office/drawing/2014/main" id="{72D19543-36F7-49CF-A2AC-78E22B3AD8DD}"/>
              </a:ext>
            </a:extLst>
          </p:cNvPr>
          <p:cNvSpPr>
            <a:spLocks noGrp="1"/>
          </p:cNvSpPr>
          <p:nvPr>
            <p:ph type="body" sz="quarter" idx="12"/>
          </p:nvPr>
        </p:nvSpPr>
        <p:spPr>
          <a:xfrm>
            <a:off x="346126" y="1320977"/>
            <a:ext cx="4956825" cy="47942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a:extLst>
              <a:ext uri="{FF2B5EF4-FFF2-40B4-BE49-F238E27FC236}">
                <a16:creationId xmlns:a16="http://schemas.microsoft.com/office/drawing/2014/main" id="{BF31609C-A4A0-439F-B2B0-DC52E7B334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2038" y="1135754"/>
            <a:ext cx="1293566" cy="5137074"/>
          </a:xfrm>
          <a:prstGeom prst="rect">
            <a:avLst/>
          </a:prstGeom>
        </p:spPr>
      </p:pic>
      <p:sp>
        <p:nvSpPr>
          <p:cNvPr id="16" name="Rectangle 15">
            <a:extLst>
              <a:ext uri="{FF2B5EF4-FFF2-40B4-BE49-F238E27FC236}">
                <a16:creationId xmlns:a16="http://schemas.microsoft.com/office/drawing/2014/main" id="{9C190A57-2499-4646-8A4D-3B32878DE964}"/>
              </a:ext>
            </a:extLst>
          </p:cNvPr>
          <p:cNvSpPr/>
          <p:nvPr userDrawn="1"/>
        </p:nvSpPr>
        <p:spPr>
          <a:xfrm>
            <a:off x="11979053" y="1133056"/>
            <a:ext cx="228198" cy="5137073"/>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2ACDB13-308D-4082-94EA-272040BC1EBC}"/>
              </a:ext>
            </a:extLst>
          </p:cNvPr>
          <p:cNvSpPr/>
          <p:nvPr userDrawn="1"/>
        </p:nvSpPr>
        <p:spPr>
          <a:xfrm>
            <a:off x="5459773" y="1133056"/>
            <a:ext cx="250502" cy="5139772"/>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B419ADD3-46B5-4A28-A85A-7B7176D9F60D}"/>
              </a:ext>
            </a:extLst>
          </p:cNvPr>
          <p:cNvSpPr/>
          <p:nvPr userDrawn="1"/>
        </p:nvSpPr>
        <p:spPr>
          <a:xfrm>
            <a:off x="6910334" y="1133057"/>
            <a:ext cx="5072552" cy="513976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26300556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quence With Text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29470-6502-4E8B-AA42-FB92529FA028}"/>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EC8403A5-8B2E-4E43-9F93-203C4AA058B5}"/>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4763593-A142-4693-A971-8201274E8406}"/>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Rectangle 4">
            <a:extLst>
              <a:ext uri="{FF2B5EF4-FFF2-40B4-BE49-F238E27FC236}">
                <a16:creationId xmlns:a16="http://schemas.microsoft.com/office/drawing/2014/main" id="{B59CC6A8-A58E-4DD2-8682-61947598DF5C}"/>
              </a:ext>
            </a:extLst>
          </p:cNvPr>
          <p:cNvSpPr/>
          <p:nvPr userDrawn="1"/>
        </p:nvSpPr>
        <p:spPr>
          <a:xfrm>
            <a:off x="-3388" y="1135752"/>
            <a:ext cx="323428" cy="5137065"/>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6">
            <a:extLst>
              <a:ext uri="{FF2B5EF4-FFF2-40B4-BE49-F238E27FC236}">
                <a16:creationId xmlns:a16="http://schemas.microsoft.com/office/drawing/2014/main" id="{67C6A5A3-944A-4740-AE2F-EB56BD7FC2EB}"/>
              </a:ext>
            </a:extLst>
          </p:cNvPr>
          <p:cNvSpPr>
            <a:spLocks noGrp="1"/>
          </p:cNvSpPr>
          <p:nvPr>
            <p:ph type="body" sz="quarter" idx="12"/>
          </p:nvPr>
        </p:nvSpPr>
        <p:spPr>
          <a:xfrm>
            <a:off x="346126" y="1320977"/>
            <a:ext cx="4956825" cy="47942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70AC53FA-BC2E-4EF1-80DC-237C563D3F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2038" y="1135753"/>
            <a:ext cx="1275811" cy="5137063"/>
          </a:xfrm>
          <a:prstGeom prst="rect">
            <a:avLst/>
          </a:prstGeom>
        </p:spPr>
      </p:pic>
      <p:sp>
        <p:nvSpPr>
          <p:cNvPr id="9" name="Rectangle 8">
            <a:extLst>
              <a:ext uri="{FF2B5EF4-FFF2-40B4-BE49-F238E27FC236}">
                <a16:creationId xmlns:a16="http://schemas.microsoft.com/office/drawing/2014/main" id="{57EAE79E-972B-4F22-B4DE-6E83BF2B0497}"/>
              </a:ext>
            </a:extLst>
          </p:cNvPr>
          <p:cNvSpPr/>
          <p:nvPr userDrawn="1"/>
        </p:nvSpPr>
        <p:spPr>
          <a:xfrm>
            <a:off x="11979053" y="1133056"/>
            <a:ext cx="228198" cy="5139765"/>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FA18F75-01BD-47B5-9DC0-7446275983BD}"/>
              </a:ext>
            </a:extLst>
          </p:cNvPr>
          <p:cNvSpPr/>
          <p:nvPr userDrawn="1"/>
        </p:nvSpPr>
        <p:spPr>
          <a:xfrm>
            <a:off x="5459773" y="1133055"/>
            <a:ext cx="250502" cy="5137063"/>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A311B6B-D73A-4D8C-AE59-8605DD380536}"/>
              </a:ext>
            </a:extLst>
          </p:cNvPr>
          <p:cNvSpPr/>
          <p:nvPr userDrawn="1"/>
        </p:nvSpPr>
        <p:spPr>
          <a:xfrm>
            <a:off x="6910334" y="1133058"/>
            <a:ext cx="5072552" cy="513976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Tree>
    <p:extLst>
      <p:ext uri="{BB962C8B-B14F-4D97-AF65-F5344CB8AC3E}">
        <p14:creationId xmlns:p14="http://schemas.microsoft.com/office/powerpoint/2010/main" val="24058090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elcome Blue">
    <p:bg>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pPr/>
              <a:t>‹#›</a:t>
            </a:fld>
            <a:endParaRPr lang="en-AU" dirty="0"/>
          </a:p>
        </p:txBody>
      </p:sp>
      <p:grpSp>
        <p:nvGrpSpPr>
          <p:cNvPr id="15" name="Group 14">
            <a:extLst>
              <a:ext uri="{FF2B5EF4-FFF2-40B4-BE49-F238E27FC236}">
                <a16:creationId xmlns:a16="http://schemas.microsoft.com/office/drawing/2014/main" id="{55256B78-980D-4477-916F-C18EA383A170}"/>
              </a:ext>
            </a:extLst>
          </p:cNvPr>
          <p:cNvGrpSpPr/>
          <p:nvPr userDrawn="1"/>
        </p:nvGrpSpPr>
        <p:grpSpPr>
          <a:xfrm>
            <a:off x="9059248" y="1134441"/>
            <a:ext cx="3128407" cy="5102887"/>
            <a:chOff x="9059248" y="1134441"/>
            <a:chExt cx="3128407" cy="5102887"/>
          </a:xfrm>
        </p:grpSpPr>
        <p:pic>
          <p:nvPicPr>
            <p:cNvPr id="16" name="Picture 15">
              <a:extLst>
                <a:ext uri="{FF2B5EF4-FFF2-40B4-BE49-F238E27FC236}">
                  <a16:creationId xmlns:a16="http://schemas.microsoft.com/office/drawing/2014/main" id="{6896EF4A-4375-4507-9786-62D2CA2A57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3281" y="1142132"/>
              <a:ext cx="2486315" cy="5095195"/>
            </a:xfrm>
            <a:prstGeom prst="rect">
              <a:avLst/>
            </a:prstGeom>
          </p:spPr>
        </p:pic>
        <p:sp>
          <p:nvSpPr>
            <p:cNvPr id="17" name="Rectangle 16">
              <a:extLst>
                <a:ext uri="{FF2B5EF4-FFF2-40B4-BE49-F238E27FC236}">
                  <a16:creationId xmlns:a16="http://schemas.microsoft.com/office/drawing/2014/main" id="{4E7E7A7B-5F02-451F-9031-9268A740DDD0}"/>
                </a:ext>
              </a:extLst>
            </p:cNvPr>
            <p:cNvSpPr/>
            <p:nvPr userDrawn="1"/>
          </p:nvSpPr>
          <p:spPr>
            <a:xfrm>
              <a:off x="11719596" y="1134441"/>
              <a:ext cx="468059" cy="5102886"/>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70F7952-1B28-4A3B-82C4-5E0D25C8E31B}"/>
                </a:ext>
              </a:extLst>
            </p:cNvPr>
            <p:cNvSpPr/>
            <p:nvPr userDrawn="1"/>
          </p:nvSpPr>
          <p:spPr>
            <a:xfrm>
              <a:off x="9059248" y="1142132"/>
              <a:ext cx="178177" cy="5095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Box 18">
            <a:extLst>
              <a:ext uri="{FF2B5EF4-FFF2-40B4-BE49-F238E27FC236}">
                <a16:creationId xmlns:a16="http://schemas.microsoft.com/office/drawing/2014/main" id="{AF53E223-A54C-4A23-9AB8-BC8CC99A50CA}"/>
              </a:ext>
            </a:extLst>
          </p:cNvPr>
          <p:cNvSpPr txBox="1"/>
          <p:nvPr userDrawn="1"/>
        </p:nvSpPr>
        <p:spPr>
          <a:xfrm>
            <a:off x="1259554" y="1452032"/>
            <a:ext cx="7324471" cy="2800767"/>
          </a:xfrm>
          <a:prstGeom prst="rect">
            <a:avLst/>
          </a:prstGeom>
          <a:noFill/>
        </p:spPr>
        <p:txBody>
          <a:bodyPr wrap="square" rtlCol="0">
            <a:spAutoFit/>
          </a:bodyPr>
          <a:lstStyle/>
          <a:p>
            <a:pPr marL="0" indent="0">
              <a:buNone/>
            </a:pPr>
            <a:r>
              <a:rPr lang="en-AU" sz="2200" b="1" dirty="0">
                <a:solidFill>
                  <a:schemeClr val="accent1"/>
                </a:solidFill>
              </a:rPr>
              <a:t>Challenging today.</a:t>
            </a:r>
          </a:p>
          <a:p>
            <a:pPr marL="0" indent="0">
              <a:buNone/>
            </a:pPr>
            <a:r>
              <a:rPr lang="en-AU" sz="1800" b="0" dirty="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800" b="0" dirty="0">
              <a:latin typeface="Jacobs Chronos" panose="010B0603030503030204" pitchFamily="34" charset="0"/>
              <a:cs typeface="Jacobs Chronos" panose="010B0603030503030204" pitchFamily="34" charset="0"/>
            </a:endParaRPr>
          </a:p>
          <a:p>
            <a:pPr marL="0" indent="0">
              <a:buNone/>
            </a:pPr>
            <a:r>
              <a:rPr lang="en-AU" sz="2200" b="1" dirty="0">
                <a:solidFill>
                  <a:schemeClr val="accent1"/>
                </a:solidFill>
              </a:rPr>
              <a:t>Reinventing tomorrow.</a:t>
            </a:r>
          </a:p>
          <a:p>
            <a:pPr marL="0" indent="0">
              <a:buNone/>
            </a:pPr>
            <a:r>
              <a:rPr lang="en-AU" sz="1800" b="0" dirty="0">
                <a:latin typeface="+mn-lt"/>
              </a:rPr>
              <a:t>The outcome, from the innovations we build for our clients to the positive impact our solution have on the world. </a:t>
            </a:r>
          </a:p>
          <a:p>
            <a:pPr marL="0" indent="0">
              <a:buNone/>
            </a:pPr>
            <a:endParaRPr lang="en-AU" sz="1800" b="0" dirty="0">
              <a:latin typeface="+mn-lt"/>
            </a:endParaRPr>
          </a:p>
          <a:p>
            <a:r>
              <a:rPr lang="en-AU" sz="1800" b="1" i="0" u="none" strike="noStrike" kern="1200" baseline="0" dirty="0">
                <a:solidFill>
                  <a:schemeClr val="tx1"/>
                </a:solidFill>
                <a:latin typeface="+mn-lt"/>
                <a:ea typeface="+mn-ea"/>
                <a:cs typeface="+mn-cs"/>
              </a:rPr>
              <a:t>To create a more connected, </a:t>
            </a:r>
            <a:r>
              <a:rPr lang="en-US" sz="1800" b="1" i="0" u="none" strike="noStrike" kern="1200" baseline="0" dirty="0">
                <a:solidFill>
                  <a:schemeClr val="tx1"/>
                </a:solidFill>
                <a:latin typeface="+mn-lt"/>
                <a:ea typeface="+mn-ea"/>
                <a:cs typeface="+mn-cs"/>
              </a:rPr>
              <a:t>sustainable world.</a:t>
            </a:r>
            <a:endParaRPr lang="en-AU" sz="1800" b="0" dirty="0">
              <a:latin typeface="+mn-lt"/>
            </a:endParaRPr>
          </a:p>
        </p:txBody>
      </p:sp>
      <p:pic>
        <p:nvPicPr>
          <p:cNvPr id="21" name="Picture 20">
            <a:extLst>
              <a:ext uri="{FF2B5EF4-FFF2-40B4-BE49-F238E27FC236}">
                <a16:creationId xmlns:a16="http://schemas.microsoft.com/office/drawing/2014/main" id="{7EEC5E88-C8C8-4AB8-96E2-0DF7FD0832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442" y="1124375"/>
            <a:ext cx="781674" cy="5120640"/>
          </a:xfrm>
          <a:prstGeom prst="rect">
            <a:avLst/>
          </a:prstGeom>
        </p:spPr>
      </p:pic>
      <p:sp>
        <p:nvSpPr>
          <p:cNvPr id="22" name="Rectangle 21">
            <a:extLst>
              <a:ext uri="{FF2B5EF4-FFF2-40B4-BE49-F238E27FC236}">
                <a16:creationId xmlns:a16="http://schemas.microsoft.com/office/drawing/2014/main" id="{DC0439B0-81A4-4695-99C6-6C5C7BC6B38D}"/>
              </a:ext>
            </a:extLst>
          </p:cNvPr>
          <p:cNvSpPr/>
          <p:nvPr userDrawn="1"/>
        </p:nvSpPr>
        <p:spPr>
          <a:xfrm>
            <a:off x="914746" y="1124375"/>
            <a:ext cx="178177" cy="512064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350040E-A4F4-4722-92FB-C68F977114E5}"/>
              </a:ext>
            </a:extLst>
          </p:cNvPr>
          <p:cNvSpPr/>
          <p:nvPr userDrawn="1"/>
        </p:nvSpPr>
        <p:spPr>
          <a:xfrm>
            <a:off x="0" y="1124375"/>
            <a:ext cx="235199" cy="5120641"/>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a:extLst>
              <a:ext uri="{FF2B5EF4-FFF2-40B4-BE49-F238E27FC236}">
                <a16:creationId xmlns:a16="http://schemas.microsoft.com/office/drawing/2014/main" id="{2A704ABE-CE07-4B68-A8CE-A6EFD9168B50}"/>
              </a:ext>
            </a:extLst>
          </p:cNvPr>
          <p:cNvSpPr txBox="1">
            <a:spLocks/>
          </p:cNvSpPr>
          <p:nvPr userDrawn="1"/>
        </p:nvSpPr>
        <p:spPr bwMode="white">
          <a:xfrm>
            <a:off x="320040" y="486794"/>
            <a:ext cx="11521439" cy="640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dirty="0"/>
              <a:t>Welcome</a:t>
            </a:r>
            <a:endParaRPr lang="en-US" dirty="0"/>
          </a:p>
        </p:txBody>
      </p:sp>
    </p:spTree>
    <p:extLst>
      <p:ext uri="{BB962C8B-B14F-4D97-AF65-F5344CB8AC3E}">
        <p14:creationId xmlns:p14="http://schemas.microsoft.com/office/powerpoint/2010/main" val="350020059"/>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elcome Purp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C390296-4978-4C51-9563-F6DE82FA723B}"/>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D9C0532B-3F35-4095-8EB7-A7E0E1D7C14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8328CCC5-4B3E-4546-85F6-1D83A7C8B7CB}"/>
              </a:ext>
            </a:extLst>
          </p:cNvPr>
          <p:cNvSpPr txBox="1"/>
          <p:nvPr userDrawn="1"/>
        </p:nvSpPr>
        <p:spPr>
          <a:xfrm>
            <a:off x="1259554" y="1452032"/>
            <a:ext cx="7324471" cy="3077766"/>
          </a:xfrm>
          <a:prstGeom prst="rect">
            <a:avLst/>
          </a:prstGeom>
          <a:noFill/>
        </p:spPr>
        <p:txBody>
          <a:bodyPr wrap="square" rtlCol="0">
            <a:spAutoFit/>
          </a:bodyPr>
          <a:lstStyle/>
          <a:p>
            <a:pPr marL="0" indent="0">
              <a:buNone/>
            </a:pPr>
            <a:r>
              <a:rPr lang="en-AU" sz="2200" b="1" dirty="0">
                <a:solidFill>
                  <a:schemeClr val="accent2"/>
                </a:solidFill>
              </a:rPr>
              <a:t>Challenging today.</a:t>
            </a:r>
          </a:p>
          <a:p>
            <a:pPr marL="0" indent="0">
              <a:buNone/>
            </a:pPr>
            <a:r>
              <a:rPr lang="en-AU" sz="1800" b="0" dirty="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800" b="0" dirty="0">
              <a:latin typeface="Jacobs Chronos" panose="010B0603030503030204" pitchFamily="34" charset="0"/>
              <a:cs typeface="Jacobs Chronos" panose="010B0603030503030204" pitchFamily="34" charset="0"/>
            </a:endParaRPr>
          </a:p>
          <a:p>
            <a:pPr marL="0" indent="0">
              <a:buNone/>
            </a:pPr>
            <a:r>
              <a:rPr lang="en-AU" sz="2200" b="1" dirty="0">
                <a:solidFill>
                  <a:schemeClr val="accent2"/>
                </a:solidFill>
              </a:rPr>
              <a:t>Reinventing tomorrow.</a:t>
            </a:r>
          </a:p>
          <a:p>
            <a:pPr marL="0" indent="0">
              <a:buNone/>
            </a:pPr>
            <a:r>
              <a:rPr lang="en-AU" sz="1800" b="0" dirty="0">
                <a:latin typeface="+mn-lt"/>
              </a:rPr>
              <a:t>The outcome, from the innovations we build for our clients to the positive impact our solution have on the world. </a:t>
            </a:r>
          </a:p>
          <a:p>
            <a:pPr marL="0" indent="0">
              <a:buNone/>
            </a:pPr>
            <a:endParaRPr lang="en-AU" sz="1800" b="0" dirty="0">
              <a:latin typeface="+mn-lt"/>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AU" sz="1800" b="1" i="0" u="none" strike="noStrike" kern="1200" baseline="0" dirty="0">
                <a:solidFill>
                  <a:schemeClr val="tx1"/>
                </a:solidFill>
                <a:latin typeface="+mn-lt"/>
                <a:ea typeface="+mn-ea"/>
                <a:cs typeface="+mn-cs"/>
              </a:rPr>
              <a:t>To create a more connected, </a:t>
            </a:r>
            <a:r>
              <a:rPr lang="en-US" sz="1800" b="1" i="0" u="none" strike="noStrike" kern="1200" baseline="0" dirty="0">
                <a:solidFill>
                  <a:schemeClr val="tx1"/>
                </a:solidFill>
                <a:latin typeface="+mn-lt"/>
                <a:ea typeface="+mn-ea"/>
                <a:cs typeface="+mn-cs"/>
              </a:rPr>
              <a:t>sustainable world.</a:t>
            </a:r>
            <a:endParaRPr lang="en-AU" sz="1400" b="0" dirty="0">
              <a:latin typeface="+mn-lt"/>
            </a:endParaRPr>
          </a:p>
          <a:p>
            <a:pPr marL="0" indent="0">
              <a:buNone/>
            </a:pPr>
            <a:endParaRPr lang="en-AU" sz="1800" b="0" dirty="0">
              <a:latin typeface="+mn-lt"/>
            </a:endParaRPr>
          </a:p>
        </p:txBody>
      </p:sp>
      <p:grpSp>
        <p:nvGrpSpPr>
          <p:cNvPr id="6" name="Group 5">
            <a:extLst>
              <a:ext uri="{FF2B5EF4-FFF2-40B4-BE49-F238E27FC236}">
                <a16:creationId xmlns:a16="http://schemas.microsoft.com/office/drawing/2014/main" id="{2FE3338D-D22C-454C-A200-C006BED2B29F}"/>
              </a:ext>
            </a:extLst>
          </p:cNvPr>
          <p:cNvGrpSpPr/>
          <p:nvPr userDrawn="1"/>
        </p:nvGrpSpPr>
        <p:grpSpPr>
          <a:xfrm>
            <a:off x="9059248" y="1142131"/>
            <a:ext cx="3128407" cy="5095197"/>
            <a:chOff x="9059248" y="1142131"/>
            <a:chExt cx="3128407" cy="5095197"/>
          </a:xfrm>
        </p:grpSpPr>
        <p:pic>
          <p:nvPicPr>
            <p:cNvPr id="7" name="Picture 6">
              <a:extLst>
                <a:ext uri="{FF2B5EF4-FFF2-40B4-BE49-F238E27FC236}">
                  <a16:creationId xmlns:a16="http://schemas.microsoft.com/office/drawing/2014/main" id="{ACA0B26E-2320-43E6-90CD-9F72BEEA1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9640" y="1142132"/>
              <a:ext cx="2486315" cy="5095195"/>
            </a:xfrm>
            <a:prstGeom prst="rect">
              <a:avLst/>
            </a:prstGeom>
          </p:spPr>
        </p:pic>
        <p:sp>
          <p:nvSpPr>
            <p:cNvPr id="8" name="Rectangle 7">
              <a:extLst>
                <a:ext uri="{FF2B5EF4-FFF2-40B4-BE49-F238E27FC236}">
                  <a16:creationId xmlns:a16="http://schemas.microsoft.com/office/drawing/2014/main" id="{5C4FBA3C-BC9F-40DA-B13B-2DEC23DC6E44}"/>
                </a:ext>
              </a:extLst>
            </p:cNvPr>
            <p:cNvSpPr/>
            <p:nvPr userDrawn="1"/>
          </p:nvSpPr>
          <p:spPr>
            <a:xfrm>
              <a:off x="11719596" y="1142131"/>
              <a:ext cx="468059" cy="5095196"/>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91B4ED1-C8A2-4893-AFFB-45E26BF99663}"/>
                </a:ext>
              </a:extLst>
            </p:cNvPr>
            <p:cNvSpPr/>
            <p:nvPr userDrawn="1"/>
          </p:nvSpPr>
          <p:spPr>
            <a:xfrm>
              <a:off x="9059248" y="1142132"/>
              <a:ext cx="178177" cy="5095196"/>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0" name="Group 9">
            <a:extLst>
              <a:ext uri="{FF2B5EF4-FFF2-40B4-BE49-F238E27FC236}">
                <a16:creationId xmlns:a16="http://schemas.microsoft.com/office/drawing/2014/main" id="{EB4A7EE7-AC6B-44CB-B825-81779BC965E1}"/>
              </a:ext>
            </a:extLst>
          </p:cNvPr>
          <p:cNvGrpSpPr/>
          <p:nvPr userDrawn="1"/>
        </p:nvGrpSpPr>
        <p:grpSpPr>
          <a:xfrm>
            <a:off x="0" y="1124375"/>
            <a:ext cx="1092923" cy="5120641"/>
            <a:chOff x="0" y="1124375"/>
            <a:chExt cx="1092923" cy="5120641"/>
          </a:xfrm>
        </p:grpSpPr>
        <p:sp>
          <p:nvSpPr>
            <p:cNvPr id="11" name="Rectangle 10">
              <a:extLst>
                <a:ext uri="{FF2B5EF4-FFF2-40B4-BE49-F238E27FC236}">
                  <a16:creationId xmlns:a16="http://schemas.microsoft.com/office/drawing/2014/main" id="{0D51B469-F815-47D5-B699-DE631C97A280}"/>
                </a:ext>
              </a:extLst>
            </p:cNvPr>
            <p:cNvSpPr/>
            <p:nvPr userDrawn="1"/>
          </p:nvSpPr>
          <p:spPr>
            <a:xfrm>
              <a:off x="0" y="1124375"/>
              <a:ext cx="235199" cy="5120641"/>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E62D202-5426-476D-974C-1BC5F18573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5199" y="1124375"/>
              <a:ext cx="699186" cy="5120641"/>
            </a:xfrm>
            <a:prstGeom prst="rect">
              <a:avLst/>
            </a:prstGeom>
          </p:spPr>
        </p:pic>
        <p:sp>
          <p:nvSpPr>
            <p:cNvPr id="13" name="Rectangle 12">
              <a:extLst>
                <a:ext uri="{FF2B5EF4-FFF2-40B4-BE49-F238E27FC236}">
                  <a16:creationId xmlns:a16="http://schemas.microsoft.com/office/drawing/2014/main" id="{9D1841D1-7D0A-4AEA-A27B-1110C6E603E7}"/>
                </a:ext>
              </a:extLst>
            </p:cNvPr>
            <p:cNvSpPr/>
            <p:nvPr userDrawn="1"/>
          </p:nvSpPr>
          <p:spPr>
            <a:xfrm>
              <a:off x="914746" y="1124375"/>
              <a:ext cx="178177" cy="5120641"/>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123AA075-E02D-4D05-AB63-E82F90456242}"/>
              </a:ext>
            </a:extLst>
          </p:cNvPr>
          <p:cNvSpPr txBox="1">
            <a:spLocks/>
          </p:cNvSpPr>
          <p:nvPr userDrawn="1"/>
        </p:nvSpPr>
        <p:spPr bwMode="white">
          <a:xfrm>
            <a:off x="320040" y="486794"/>
            <a:ext cx="11521439" cy="640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dirty="0"/>
              <a:t>Welcome</a:t>
            </a:r>
            <a:endParaRPr lang="en-US" dirty="0"/>
          </a:p>
        </p:txBody>
      </p:sp>
    </p:spTree>
    <p:extLst>
      <p:ext uri="{BB962C8B-B14F-4D97-AF65-F5344CB8AC3E}">
        <p14:creationId xmlns:p14="http://schemas.microsoft.com/office/powerpoint/2010/main" val="13582007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elcome Re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BCBD473-64D5-4585-947A-CAEE0F946CF4}"/>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1CCEEF82-96F1-452E-A447-C3B8B50E1CF0}"/>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2E374A0C-8D4A-4571-810A-D73732F67A07}"/>
              </a:ext>
            </a:extLst>
          </p:cNvPr>
          <p:cNvSpPr txBox="1"/>
          <p:nvPr userDrawn="1"/>
        </p:nvSpPr>
        <p:spPr>
          <a:xfrm>
            <a:off x="1259554" y="1452032"/>
            <a:ext cx="7324471" cy="2985433"/>
          </a:xfrm>
          <a:prstGeom prst="rect">
            <a:avLst/>
          </a:prstGeom>
          <a:noFill/>
        </p:spPr>
        <p:txBody>
          <a:bodyPr wrap="square" rtlCol="0">
            <a:spAutoFit/>
          </a:bodyPr>
          <a:lstStyle/>
          <a:p>
            <a:pPr marL="0" indent="0">
              <a:buNone/>
            </a:pPr>
            <a:r>
              <a:rPr lang="en-AU" sz="2200" b="1" dirty="0">
                <a:solidFill>
                  <a:schemeClr val="accent3"/>
                </a:solidFill>
              </a:rPr>
              <a:t>Challenging today.</a:t>
            </a:r>
          </a:p>
          <a:p>
            <a:pPr marL="0" indent="0">
              <a:buNone/>
            </a:pPr>
            <a:r>
              <a:rPr lang="en-AU" sz="1800" b="0" dirty="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800" b="0" dirty="0">
              <a:latin typeface="Jacobs Chronos" panose="010B0603030503030204" pitchFamily="34" charset="0"/>
              <a:cs typeface="Jacobs Chronos" panose="010B0603030503030204" pitchFamily="34" charset="0"/>
            </a:endParaRPr>
          </a:p>
          <a:p>
            <a:pPr marL="0" indent="0">
              <a:buNone/>
            </a:pPr>
            <a:r>
              <a:rPr lang="en-AU" sz="2200" b="1" dirty="0">
                <a:solidFill>
                  <a:schemeClr val="accent3"/>
                </a:solidFill>
              </a:rPr>
              <a:t>Reinventing tomorrow.</a:t>
            </a:r>
          </a:p>
          <a:p>
            <a:pPr marL="0" indent="0">
              <a:buNone/>
            </a:pPr>
            <a:r>
              <a:rPr lang="en-AU" sz="1800" b="0" dirty="0">
                <a:latin typeface="+mn-lt"/>
              </a:rPr>
              <a:t>The outcome, from the innovations we build for our clients to the positive impact our solution have on the world. </a:t>
            </a:r>
          </a:p>
          <a:p>
            <a:pPr marL="0" indent="0">
              <a:buNone/>
            </a:pPr>
            <a:endParaRPr lang="en-AU" sz="1800" b="0" dirty="0">
              <a:latin typeface="+mn-lt"/>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AU" sz="1800" b="1" i="0" u="none" strike="noStrike" kern="1200" baseline="0" dirty="0">
                <a:solidFill>
                  <a:schemeClr val="tx1"/>
                </a:solidFill>
                <a:latin typeface="+mn-lt"/>
                <a:ea typeface="+mn-ea"/>
                <a:cs typeface="+mn-cs"/>
              </a:rPr>
              <a:t>To create a more connected, </a:t>
            </a:r>
            <a:r>
              <a:rPr lang="en-US" sz="1800" b="1" i="0" u="none" strike="noStrike" kern="1200" baseline="0" dirty="0">
                <a:solidFill>
                  <a:schemeClr val="tx1"/>
                </a:solidFill>
                <a:latin typeface="+mn-lt"/>
                <a:ea typeface="+mn-ea"/>
                <a:cs typeface="+mn-cs"/>
              </a:rPr>
              <a:t>sustainable world.</a:t>
            </a:r>
            <a:endParaRPr lang="en-AU" sz="1400" b="0" dirty="0">
              <a:latin typeface="+mn-lt"/>
            </a:endParaRPr>
          </a:p>
          <a:p>
            <a:pPr marL="0" indent="0">
              <a:buNone/>
            </a:pPr>
            <a:endParaRPr lang="en-AU" sz="1800" b="0" dirty="0">
              <a:latin typeface="+mn-lt"/>
            </a:endParaRPr>
          </a:p>
        </p:txBody>
      </p:sp>
      <p:grpSp>
        <p:nvGrpSpPr>
          <p:cNvPr id="6" name="Group 5">
            <a:extLst>
              <a:ext uri="{FF2B5EF4-FFF2-40B4-BE49-F238E27FC236}">
                <a16:creationId xmlns:a16="http://schemas.microsoft.com/office/drawing/2014/main" id="{F7BFE069-B278-4455-A5BE-2A1A3C62BF64}"/>
              </a:ext>
            </a:extLst>
          </p:cNvPr>
          <p:cNvGrpSpPr/>
          <p:nvPr userDrawn="1"/>
        </p:nvGrpSpPr>
        <p:grpSpPr>
          <a:xfrm>
            <a:off x="9059248" y="1142131"/>
            <a:ext cx="3128407" cy="5095197"/>
            <a:chOff x="9059248" y="1142131"/>
            <a:chExt cx="3128407" cy="5095197"/>
          </a:xfrm>
        </p:grpSpPr>
        <p:pic>
          <p:nvPicPr>
            <p:cNvPr id="7" name="Picture 6">
              <a:extLst>
                <a:ext uri="{FF2B5EF4-FFF2-40B4-BE49-F238E27FC236}">
                  <a16:creationId xmlns:a16="http://schemas.microsoft.com/office/drawing/2014/main" id="{5D9673BE-5E9A-458A-B507-A7240FAA06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0364" y="1142132"/>
              <a:ext cx="2486315" cy="5095196"/>
            </a:xfrm>
            <a:prstGeom prst="rect">
              <a:avLst/>
            </a:prstGeom>
          </p:spPr>
        </p:pic>
        <p:sp>
          <p:nvSpPr>
            <p:cNvPr id="8" name="Rectangle 7">
              <a:extLst>
                <a:ext uri="{FF2B5EF4-FFF2-40B4-BE49-F238E27FC236}">
                  <a16:creationId xmlns:a16="http://schemas.microsoft.com/office/drawing/2014/main" id="{7C296195-F007-46C4-9BF8-10A395305E37}"/>
                </a:ext>
              </a:extLst>
            </p:cNvPr>
            <p:cNvSpPr/>
            <p:nvPr userDrawn="1"/>
          </p:nvSpPr>
          <p:spPr>
            <a:xfrm>
              <a:off x="11719596" y="1142131"/>
              <a:ext cx="468059" cy="5095196"/>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6C7E26F-8770-483D-9630-37B81E606C6E}"/>
                </a:ext>
              </a:extLst>
            </p:cNvPr>
            <p:cNvSpPr/>
            <p:nvPr userDrawn="1"/>
          </p:nvSpPr>
          <p:spPr>
            <a:xfrm>
              <a:off x="9059248" y="1142132"/>
              <a:ext cx="178177" cy="50951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C37594C5-F0D8-46EA-9136-BE26BC5BBCA1}"/>
              </a:ext>
            </a:extLst>
          </p:cNvPr>
          <p:cNvGrpSpPr/>
          <p:nvPr userDrawn="1"/>
        </p:nvGrpSpPr>
        <p:grpSpPr>
          <a:xfrm>
            <a:off x="0" y="1124375"/>
            <a:ext cx="1092923" cy="5120641"/>
            <a:chOff x="0" y="1124375"/>
            <a:chExt cx="1092923" cy="5120641"/>
          </a:xfrm>
        </p:grpSpPr>
        <p:pic>
          <p:nvPicPr>
            <p:cNvPr id="12" name="Picture 11">
              <a:extLst>
                <a:ext uri="{FF2B5EF4-FFF2-40B4-BE49-F238E27FC236}">
                  <a16:creationId xmlns:a16="http://schemas.microsoft.com/office/drawing/2014/main" id="{33D2BEA7-0B4D-4C05-8E5D-965AB1F1973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4719" y="1124375"/>
              <a:ext cx="707088" cy="5120640"/>
            </a:xfrm>
            <a:prstGeom prst="rect">
              <a:avLst/>
            </a:prstGeom>
          </p:spPr>
        </p:pic>
        <p:sp>
          <p:nvSpPr>
            <p:cNvPr id="13" name="Rectangle 12">
              <a:extLst>
                <a:ext uri="{FF2B5EF4-FFF2-40B4-BE49-F238E27FC236}">
                  <a16:creationId xmlns:a16="http://schemas.microsoft.com/office/drawing/2014/main" id="{3D74BF4D-1FDC-4EAB-8E5C-557AB0C65A74}"/>
                </a:ext>
              </a:extLst>
            </p:cNvPr>
            <p:cNvSpPr/>
            <p:nvPr userDrawn="1"/>
          </p:nvSpPr>
          <p:spPr>
            <a:xfrm>
              <a:off x="914746" y="1124375"/>
              <a:ext cx="178177" cy="5120641"/>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B7BB11B-6138-4887-BA73-FF84C34B9E62}"/>
                </a:ext>
              </a:extLst>
            </p:cNvPr>
            <p:cNvSpPr/>
            <p:nvPr userDrawn="1"/>
          </p:nvSpPr>
          <p:spPr>
            <a:xfrm>
              <a:off x="0" y="1124375"/>
              <a:ext cx="235199" cy="51206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A1537355-B49A-453D-9C85-847AE53BA975}"/>
              </a:ext>
            </a:extLst>
          </p:cNvPr>
          <p:cNvSpPr txBox="1">
            <a:spLocks/>
          </p:cNvSpPr>
          <p:nvPr userDrawn="1"/>
        </p:nvSpPr>
        <p:spPr bwMode="white">
          <a:xfrm>
            <a:off x="320040" y="486794"/>
            <a:ext cx="11521439" cy="640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dirty="0"/>
              <a:t>Welcome</a:t>
            </a:r>
            <a:endParaRPr lang="en-US" dirty="0"/>
          </a:p>
        </p:txBody>
      </p:sp>
    </p:spTree>
    <p:extLst>
      <p:ext uri="{BB962C8B-B14F-4D97-AF65-F5344CB8AC3E}">
        <p14:creationId xmlns:p14="http://schemas.microsoft.com/office/powerpoint/2010/main" val="25692464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elcome Yellow">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568E157-88B7-4AAD-A891-27277CF9C3D8}"/>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ACC420EA-22DA-45E9-BB28-B33157A3E942}"/>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0B4863CD-19E6-42EA-B675-B2B9565E2DA9}"/>
              </a:ext>
            </a:extLst>
          </p:cNvPr>
          <p:cNvSpPr txBox="1"/>
          <p:nvPr userDrawn="1"/>
        </p:nvSpPr>
        <p:spPr>
          <a:xfrm>
            <a:off x="1259554" y="1452032"/>
            <a:ext cx="7324471" cy="2985433"/>
          </a:xfrm>
          <a:prstGeom prst="rect">
            <a:avLst/>
          </a:prstGeom>
          <a:noFill/>
        </p:spPr>
        <p:txBody>
          <a:bodyPr wrap="square" rtlCol="0">
            <a:spAutoFit/>
          </a:bodyPr>
          <a:lstStyle/>
          <a:p>
            <a:pPr marL="0" indent="0">
              <a:buNone/>
            </a:pPr>
            <a:r>
              <a:rPr lang="en-AU" sz="2200" b="1" dirty="0">
                <a:solidFill>
                  <a:schemeClr val="accent4"/>
                </a:solidFill>
              </a:rPr>
              <a:t>Challenging today.</a:t>
            </a:r>
          </a:p>
          <a:p>
            <a:pPr marL="0" indent="0">
              <a:buNone/>
            </a:pPr>
            <a:r>
              <a:rPr lang="en-AU" sz="1800" b="0" dirty="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800" b="0" dirty="0">
              <a:latin typeface="Jacobs Chronos" panose="010B0603030503030204" pitchFamily="34" charset="0"/>
              <a:cs typeface="Jacobs Chronos" panose="010B0603030503030204" pitchFamily="34" charset="0"/>
            </a:endParaRPr>
          </a:p>
          <a:p>
            <a:pPr marL="0" indent="0">
              <a:buNone/>
            </a:pPr>
            <a:r>
              <a:rPr lang="en-AU" sz="2200" b="1" dirty="0">
                <a:solidFill>
                  <a:schemeClr val="accent4"/>
                </a:solidFill>
              </a:rPr>
              <a:t>Reinventing tomorrow.</a:t>
            </a:r>
          </a:p>
          <a:p>
            <a:pPr marL="0" indent="0">
              <a:buNone/>
            </a:pPr>
            <a:r>
              <a:rPr lang="en-AU" sz="1800" b="0" dirty="0">
                <a:latin typeface="+mn-lt"/>
              </a:rPr>
              <a:t>The outcome, from the innovations we build for our clients to the positive impact our solution have on the world. </a:t>
            </a:r>
          </a:p>
          <a:p>
            <a:pPr marL="0" indent="0">
              <a:buNone/>
            </a:pPr>
            <a:endParaRPr lang="en-AU" sz="1800" b="0" dirty="0">
              <a:latin typeface="+mn-lt"/>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AU" sz="1800" b="1" i="0" u="none" strike="noStrike" kern="1200" baseline="0" dirty="0">
                <a:solidFill>
                  <a:schemeClr val="tx1"/>
                </a:solidFill>
                <a:latin typeface="+mn-lt"/>
                <a:ea typeface="+mn-ea"/>
                <a:cs typeface="+mn-cs"/>
              </a:rPr>
              <a:t>To create a more connected, </a:t>
            </a:r>
            <a:r>
              <a:rPr lang="en-US" sz="1800" b="1" i="0" u="none" strike="noStrike" kern="1200" baseline="0" dirty="0">
                <a:solidFill>
                  <a:schemeClr val="tx1"/>
                </a:solidFill>
                <a:latin typeface="+mn-lt"/>
                <a:ea typeface="+mn-ea"/>
                <a:cs typeface="+mn-cs"/>
              </a:rPr>
              <a:t>sustainable world.</a:t>
            </a:r>
            <a:endParaRPr lang="en-AU" sz="1400" b="0" dirty="0">
              <a:latin typeface="+mn-lt"/>
            </a:endParaRPr>
          </a:p>
          <a:p>
            <a:pPr marL="0" indent="0">
              <a:buNone/>
            </a:pPr>
            <a:endParaRPr lang="en-AU" sz="1800" b="0" dirty="0">
              <a:latin typeface="+mn-lt"/>
            </a:endParaRPr>
          </a:p>
        </p:txBody>
      </p:sp>
      <p:grpSp>
        <p:nvGrpSpPr>
          <p:cNvPr id="6" name="Group 5">
            <a:extLst>
              <a:ext uri="{FF2B5EF4-FFF2-40B4-BE49-F238E27FC236}">
                <a16:creationId xmlns:a16="http://schemas.microsoft.com/office/drawing/2014/main" id="{EB50EA94-1A74-45E5-852A-8143BC0C1CB3}"/>
              </a:ext>
            </a:extLst>
          </p:cNvPr>
          <p:cNvGrpSpPr/>
          <p:nvPr userDrawn="1"/>
        </p:nvGrpSpPr>
        <p:grpSpPr>
          <a:xfrm>
            <a:off x="9059248" y="1137133"/>
            <a:ext cx="3128407" cy="5103869"/>
            <a:chOff x="9059248" y="1137133"/>
            <a:chExt cx="3128407" cy="5103869"/>
          </a:xfrm>
        </p:grpSpPr>
        <p:sp>
          <p:nvSpPr>
            <p:cNvPr id="7" name="Rectangle 6">
              <a:extLst>
                <a:ext uri="{FF2B5EF4-FFF2-40B4-BE49-F238E27FC236}">
                  <a16:creationId xmlns:a16="http://schemas.microsoft.com/office/drawing/2014/main" id="{5E52C98D-ECE5-4E17-A601-055712F3DC82}"/>
                </a:ext>
              </a:extLst>
            </p:cNvPr>
            <p:cNvSpPr/>
            <p:nvPr userDrawn="1"/>
          </p:nvSpPr>
          <p:spPr>
            <a:xfrm>
              <a:off x="11719596" y="1137133"/>
              <a:ext cx="468059" cy="5100193"/>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4D55178-DEFC-49F4-868F-64539CB1B3FB}"/>
                </a:ext>
              </a:extLst>
            </p:cNvPr>
            <p:cNvSpPr/>
            <p:nvPr userDrawn="1"/>
          </p:nvSpPr>
          <p:spPr>
            <a:xfrm>
              <a:off x="9059248" y="1142132"/>
              <a:ext cx="178177" cy="50951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9CFBC6CF-E7E4-47D4-B800-2C3D345554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38524" y="1140808"/>
              <a:ext cx="2481072" cy="5100194"/>
            </a:xfrm>
            <a:prstGeom prst="rect">
              <a:avLst/>
            </a:prstGeom>
          </p:spPr>
        </p:pic>
      </p:grpSp>
      <p:grpSp>
        <p:nvGrpSpPr>
          <p:cNvPr id="11" name="Group 10">
            <a:extLst>
              <a:ext uri="{FF2B5EF4-FFF2-40B4-BE49-F238E27FC236}">
                <a16:creationId xmlns:a16="http://schemas.microsoft.com/office/drawing/2014/main" id="{BF624785-CFFC-4F3B-B653-3DB1CA8ED173}"/>
              </a:ext>
            </a:extLst>
          </p:cNvPr>
          <p:cNvGrpSpPr/>
          <p:nvPr userDrawn="1"/>
        </p:nvGrpSpPr>
        <p:grpSpPr>
          <a:xfrm>
            <a:off x="0" y="1124375"/>
            <a:ext cx="1092923" cy="5120641"/>
            <a:chOff x="0" y="1124375"/>
            <a:chExt cx="1092923" cy="5120641"/>
          </a:xfrm>
        </p:grpSpPr>
        <p:pic>
          <p:nvPicPr>
            <p:cNvPr id="12" name="Picture 11">
              <a:extLst>
                <a:ext uri="{FF2B5EF4-FFF2-40B4-BE49-F238E27FC236}">
                  <a16:creationId xmlns:a16="http://schemas.microsoft.com/office/drawing/2014/main" id="{65A65F8B-C1EB-4923-A45C-C0E78ABF1F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6793" y="1124375"/>
              <a:ext cx="781674" cy="5120640"/>
            </a:xfrm>
            <a:prstGeom prst="rect">
              <a:avLst/>
            </a:prstGeom>
          </p:spPr>
        </p:pic>
        <p:sp>
          <p:nvSpPr>
            <p:cNvPr id="13" name="Rectangle 12">
              <a:extLst>
                <a:ext uri="{FF2B5EF4-FFF2-40B4-BE49-F238E27FC236}">
                  <a16:creationId xmlns:a16="http://schemas.microsoft.com/office/drawing/2014/main" id="{3A58F8F3-0D46-40E5-8F15-5F653C2FC106}"/>
                </a:ext>
              </a:extLst>
            </p:cNvPr>
            <p:cNvSpPr/>
            <p:nvPr userDrawn="1"/>
          </p:nvSpPr>
          <p:spPr>
            <a:xfrm>
              <a:off x="914746" y="1124375"/>
              <a:ext cx="178177" cy="512064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E344105-A525-4629-BEC9-12FC1110EE4B}"/>
                </a:ext>
              </a:extLst>
            </p:cNvPr>
            <p:cNvSpPr/>
            <p:nvPr userDrawn="1"/>
          </p:nvSpPr>
          <p:spPr>
            <a:xfrm>
              <a:off x="0" y="1124375"/>
              <a:ext cx="235199" cy="51206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itle 1">
            <a:extLst>
              <a:ext uri="{FF2B5EF4-FFF2-40B4-BE49-F238E27FC236}">
                <a16:creationId xmlns:a16="http://schemas.microsoft.com/office/drawing/2014/main" id="{39EB30F4-7D33-46D2-BA83-6A6DFFE7B246}"/>
              </a:ext>
            </a:extLst>
          </p:cNvPr>
          <p:cNvSpPr txBox="1">
            <a:spLocks/>
          </p:cNvSpPr>
          <p:nvPr userDrawn="1"/>
        </p:nvSpPr>
        <p:spPr bwMode="white">
          <a:xfrm>
            <a:off x="320040" y="486794"/>
            <a:ext cx="11521439" cy="640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dirty="0"/>
              <a:t>Welcome</a:t>
            </a:r>
            <a:endParaRPr lang="en-US" dirty="0"/>
          </a:p>
        </p:txBody>
      </p:sp>
    </p:spTree>
    <p:extLst>
      <p:ext uri="{BB962C8B-B14F-4D97-AF65-F5344CB8AC3E}">
        <p14:creationId xmlns:p14="http://schemas.microsoft.com/office/powerpoint/2010/main" val="9284338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elcome Gree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E68E17C-9447-4212-9F88-676F014A9EEB}"/>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0EFB0CC2-A075-49BF-82B4-8359CA43733E}"/>
              </a:ext>
            </a:extLst>
          </p:cNvPr>
          <p:cNvSpPr>
            <a:spLocks noGrp="1"/>
          </p:cNvSpPr>
          <p:nvPr>
            <p:ph type="sldNum" sz="quarter" idx="11"/>
          </p:nvPr>
        </p:nvSpPr>
        <p:spPr/>
        <p:txBody>
          <a:bodyPr/>
          <a:lstStyle/>
          <a:p>
            <a:fld id="{9B3E39EC-4BE2-4DEA-81C0-4ABC0AAB4AC0}" type="slidenum">
              <a:rPr lang="en-AU" smtClean="0"/>
              <a:pPr/>
              <a:t>‹#›</a:t>
            </a:fld>
            <a:endParaRPr lang="en-AU" dirty="0"/>
          </a:p>
        </p:txBody>
      </p:sp>
      <p:grpSp>
        <p:nvGrpSpPr>
          <p:cNvPr id="5" name="Group 4">
            <a:extLst>
              <a:ext uri="{FF2B5EF4-FFF2-40B4-BE49-F238E27FC236}">
                <a16:creationId xmlns:a16="http://schemas.microsoft.com/office/drawing/2014/main" id="{25B2AEDA-A990-4555-8B79-13AAC1638A1C}"/>
              </a:ext>
            </a:extLst>
          </p:cNvPr>
          <p:cNvGrpSpPr/>
          <p:nvPr userDrawn="1"/>
        </p:nvGrpSpPr>
        <p:grpSpPr>
          <a:xfrm>
            <a:off x="0" y="1124375"/>
            <a:ext cx="1092923" cy="5120641"/>
            <a:chOff x="0" y="1124375"/>
            <a:chExt cx="1092923" cy="5120641"/>
          </a:xfrm>
        </p:grpSpPr>
        <p:sp>
          <p:nvSpPr>
            <p:cNvPr id="6" name="Rectangle 5">
              <a:extLst>
                <a:ext uri="{FF2B5EF4-FFF2-40B4-BE49-F238E27FC236}">
                  <a16:creationId xmlns:a16="http://schemas.microsoft.com/office/drawing/2014/main" id="{4576146F-6703-465C-8897-A080895D41AA}"/>
                </a:ext>
              </a:extLst>
            </p:cNvPr>
            <p:cNvSpPr/>
            <p:nvPr userDrawn="1"/>
          </p:nvSpPr>
          <p:spPr>
            <a:xfrm>
              <a:off x="0" y="1124375"/>
              <a:ext cx="235199" cy="5120641"/>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87345C6D-7A0A-4156-92D1-26FA4BBB1D1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90961"/>
            <a:stretch/>
          </p:blipFill>
          <p:spPr>
            <a:xfrm>
              <a:off x="235199" y="1124375"/>
              <a:ext cx="703428" cy="5120641"/>
            </a:xfrm>
            <a:prstGeom prst="rect">
              <a:avLst/>
            </a:prstGeom>
          </p:spPr>
        </p:pic>
        <p:sp>
          <p:nvSpPr>
            <p:cNvPr id="8" name="Rectangle 7">
              <a:extLst>
                <a:ext uri="{FF2B5EF4-FFF2-40B4-BE49-F238E27FC236}">
                  <a16:creationId xmlns:a16="http://schemas.microsoft.com/office/drawing/2014/main" id="{AD3AEC7D-C6B2-427E-9032-B10EFDF1E2AD}"/>
                </a:ext>
              </a:extLst>
            </p:cNvPr>
            <p:cNvSpPr/>
            <p:nvPr userDrawn="1"/>
          </p:nvSpPr>
          <p:spPr>
            <a:xfrm>
              <a:off x="914746" y="1124375"/>
              <a:ext cx="178177" cy="5120641"/>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702BE8B6-6432-4AEE-B12A-BE60A72415E3}"/>
              </a:ext>
            </a:extLst>
          </p:cNvPr>
          <p:cNvSpPr txBox="1"/>
          <p:nvPr userDrawn="1"/>
        </p:nvSpPr>
        <p:spPr>
          <a:xfrm>
            <a:off x="1259554" y="1452032"/>
            <a:ext cx="7324471" cy="2985433"/>
          </a:xfrm>
          <a:prstGeom prst="rect">
            <a:avLst/>
          </a:prstGeom>
          <a:noFill/>
        </p:spPr>
        <p:txBody>
          <a:bodyPr wrap="square" rtlCol="0">
            <a:spAutoFit/>
          </a:bodyPr>
          <a:lstStyle/>
          <a:p>
            <a:pPr marL="0" indent="0">
              <a:buNone/>
            </a:pPr>
            <a:r>
              <a:rPr lang="en-AU" sz="2200" b="1" dirty="0">
                <a:solidFill>
                  <a:schemeClr val="accent5"/>
                </a:solidFill>
              </a:rPr>
              <a:t>Challenging today.</a:t>
            </a:r>
          </a:p>
          <a:p>
            <a:pPr marL="0" indent="0">
              <a:buNone/>
            </a:pPr>
            <a:r>
              <a:rPr lang="en-AU" sz="1800" b="0" dirty="0">
                <a:latin typeface="Jacobs Chronos" panose="010B0603030503030204" pitchFamily="34" charset="0"/>
                <a:cs typeface="Jacobs Chronos" panose="010B0603030503030204" pitchFamily="34" charset="0"/>
              </a:rPr>
              <a:t>Our unique approach to challenge what’s accepted, using our expertise and knowledge to rethink the way we solve problems. </a:t>
            </a:r>
          </a:p>
          <a:p>
            <a:pPr marL="0" indent="0">
              <a:buNone/>
            </a:pPr>
            <a:endParaRPr lang="en-AU" sz="1800" b="0" dirty="0">
              <a:latin typeface="Jacobs Chronos" panose="010B0603030503030204" pitchFamily="34" charset="0"/>
              <a:cs typeface="Jacobs Chronos" panose="010B0603030503030204" pitchFamily="34" charset="0"/>
            </a:endParaRPr>
          </a:p>
          <a:p>
            <a:pPr marL="0" indent="0">
              <a:buNone/>
            </a:pPr>
            <a:r>
              <a:rPr lang="en-AU" sz="2200" b="1" dirty="0">
                <a:solidFill>
                  <a:schemeClr val="accent5"/>
                </a:solidFill>
              </a:rPr>
              <a:t>Reinventing tomorrow.</a:t>
            </a:r>
          </a:p>
          <a:p>
            <a:pPr marL="0" indent="0">
              <a:buNone/>
            </a:pPr>
            <a:r>
              <a:rPr lang="en-AU" sz="1800" b="0" dirty="0">
                <a:latin typeface="+mn-lt"/>
              </a:rPr>
              <a:t>The outcome, from the innovations we build for our clients to the positive impact our solution have on the world. </a:t>
            </a:r>
          </a:p>
          <a:p>
            <a:pPr marL="0" indent="0">
              <a:buNone/>
            </a:pPr>
            <a:endParaRPr lang="en-AU" sz="1800" b="0" dirty="0">
              <a:latin typeface="+mn-lt"/>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AU" sz="1800" b="1" i="0" u="none" strike="noStrike" kern="1200" baseline="0" dirty="0">
                <a:solidFill>
                  <a:schemeClr val="tx1"/>
                </a:solidFill>
                <a:latin typeface="+mn-lt"/>
                <a:ea typeface="+mn-ea"/>
                <a:cs typeface="+mn-cs"/>
              </a:rPr>
              <a:t>To create a more connected, </a:t>
            </a:r>
            <a:r>
              <a:rPr lang="en-US" sz="1800" b="1" i="0" u="none" strike="noStrike" kern="1200" baseline="0" dirty="0">
                <a:solidFill>
                  <a:schemeClr val="tx1"/>
                </a:solidFill>
                <a:latin typeface="+mn-lt"/>
                <a:ea typeface="+mn-ea"/>
                <a:cs typeface="+mn-cs"/>
              </a:rPr>
              <a:t>sustainable world.</a:t>
            </a:r>
            <a:endParaRPr lang="en-AU" sz="1400" b="0" dirty="0">
              <a:latin typeface="+mn-lt"/>
            </a:endParaRPr>
          </a:p>
          <a:p>
            <a:pPr marL="0" indent="0">
              <a:buNone/>
            </a:pPr>
            <a:endParaRPr lang="en-AU" sz="1800" b="0" dirty="0">
              <a:latin typeface="+mn-lt"/>
            </a:endParaRPr>
          </a:p>
        </p:txBody>
      </p:sp>
      <p:grpSp>
        <p:nvGrpSpPr>
          <p:cNvPr id="10" name="Group 9">
            <a:extLst>
              <a:ext uri="{FF2B5EF4-FFF2-40B4-BE49-F238E27FC236}">
                <a16:creationId xmlns:a16="http://schemas.microsoft.com/office/drawing/2014/main" id="{3C66311D-BF96-41CD-926C-19BADDE5934C}"/>
              </a:ext>
            </a:extLst>
          </p:cNvPr>
          <p:cNvGrpSpPr/>
          <p:nvPr userDrawn="1"/>
        </p:nvGrpSpPr>
        <p:grpSpPr>
          <a:xfrm>
            <a:off x="9059248" y="1141463"/>
            <a:ext cx="3128407" cy="5095865"/>
            <a:chOff x="9059248" y="1141463"/>
            <a:chExt cx="3128407" cy="5095865"/>
          </a:xfrm>
        </p:grpSpPr>
        <p:sp>
          <p:nvSpPr>
            <p:cNvPr id="11" name="Rectangle 10">
              <a:extLst>
                <a:ext uri="{FF2B5EF4-FFF2-40B4-BE49-F238E27FC236}">
                  <a16:creationId xmlns:a16="http://schemas.microsoft.com/office/drawing/2014/main" id="{AFD39017-63A6-4DEB-B088-1CD32DAC0979}"/>
                </a:ext>
              </a:extLst>
            </p:cNvPr>
            <p:cNvSpPr/>
            <p:nvPr userDrawn="1"/>
          </p:nvSpPr>
          <p:spPr>
            <a:xfrm>
              <a:off x="11719596" y="1141463"/>
              <a:ext cx="468059" cy="5095864"/>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98ED3F0-752E-49A9-A514-40B951D52832}"/>
                </a:ext>
              </a:extLst>
            </p:cNvPr>
            <p:cNvSpPr/>
            <p:nvPr userDrawn="1"/>
          </p:nvSpPr>
          <p:spPr>
            <a:xfrm>
              <a:off x="9059248" y="1142132"/>
              <a:ext cx="178177" cy="5095196"/>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B9787CC1-760D-4B96-B04E-A00CCC191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37424" y="1141463"/>
              <a:ext cx="2482171" cy="5095196"/>
            </a:xfrm>
            <a:prstGeom prst="rect">
              <a:avLst/>
            </a:prstGeom>
          </p:spPr>
        </p:pic>
      </p:grpSp>
      <p:sp>
        <p:nvSpPr>
          <p:cNvPr id="15" name="Title 1">
            <a:extLst>
              <a:ext uri="{FF2B5EF4-FFF2-40B4-BE49-F238E27FC236}">
                <a16:creationId xmlns:a16="http://schemas.microsoft.com/office/drawing/2014/main" id="{02C49220-2985-4165-8E62-3AAF024BE8C4}"/>
              </a:ext>
            </a:extLst>
          </p:cNvPr>
          <p:cNvSpPr txBox="1">
            <a:spLocks/>
          </p:cNvSpPr>
          <p:nvPr userDrawn="1"/>
        </p:nvSpPr>
        <p:spPr bwMode="white">
          <a:xfrm>
            <a:off x="320040" y="486794"/>
            <a:ext cx="11521439" cy="64008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a:lstStyle>
          <a:p>
            <a:r>
              <a:rPr lang="en-AU" dirty="0"/>
              <a:t>Welcome</a:t>
            </a:r>
            <a:endParaRPr lang="en-US" dirty="0"/>
          </a:p>
        </p:txBody>
      </p:sp>
    </p:spTree>
    <p:extLst>
      <p:ext uri="{BB962C8B-B14F-4D97-AF65-F5344CB8AC3E}">
        <p14:creationId xmlns:p14="http://schemas.microsoft.com/office/powerpoint/2010/main" val="3744203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urple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98CEADB-1AD4-417A-A1F0-722A632D7BD6}"/>
              </a:ext>
            </a:extLst>
          </p:cNvPr>
          <p:cNvGrpSpPr/>
          <p:nvPr userDrawn="1"/>
        </p:nvGrpSpPr>
        <p:grpSpPr>
          <a:xfrm>
            <a:off x="0" y="0"/>
            <a:ext cx="12188825" cy="6858000"/>
            <a:chOff x="0" y="0"/>
            <a:chExt cx="12188825" cy="6858000"/>
          </a:xfrm>
        </p:grpSpPr>
        <p:pic>
          <p:nvPicPr>
            <p:cNvPr id="4" name="Picture 3">
              <a:extLst>
                <a:ext uri="{FF2B5EF4-FFF2-40B4-BE49-F238E27FC236}">
                  <a16:creationId xmlns:a16="http://schemas.microsoft.com/office/drawing/2014/main" id="{DC868718-AA3B-4D81-A3D6-3F2AC791E0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8875776" cy="6858000"/>
            </a:xfrm>
            <a:prstGeom prst="rect">
              <a:avLst/>
            </a:prstGeom>
          </p:spPr>
        </p:pic>
        <p:sp>
          <p:nvSpPr>
            <p:cNvPr id="5" name="Rectangle 4">
              <a:extLst>
                <a:ext uri="{FF2B5EF4-FFF2-40B4-BE49-F238E27FC236}">
                  <a16:creationId xmlns:a16="http://schemas.microsoft.com/office/drawing/2014/main" id="{9E9F2D89-206B-4BAB-AE31-8F57F56DBB3B}"/>
                </a:ext>
              </a:extLst>
            </p:cNvPr>
            <p:cNvSpPr/>
            <p:nvPr userDrawn="1"/>
          </p:nvSpPr>
          <p:spPr>
            <a:xfrm>
              <a:off x="8869680" y="0"/>
              <a:ext cx="3063240" cy="6858000"/>
            </a:xfrm>
            <a:prstGeom prst="rect">
              <a:avLst/>
            </a:prstGeom>
            <a:solidFill>
              <a:srgbClr val="6E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7CC3D76-ABB7-4319-80D3-554308D21E91}"/>
                </a:ext>
              </a:extLst>
            </p:cNvPr>
            <p:cNvSpPr/>
            <p:nvPr userDrawn="1"/>
          </p:nvSpPr>
          <p:spPr>
            <a:xfrm>
              <a:off x="11887073" y="0"/>
              <a:ext cx="301752" cy="685800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A386FE12-D8B1-464A-8652-072E60798C95}"/>
              </a:ext>
            </a:extLst>
          </p:cNvPr>
          <p:cNvSpPr>
            <a:spLocks noGrp="1"/>
          </p:cNvSpPr>
          <p:nvPr>
            <p:ph type="ctrTitle" hasCustomPrompt="1"/>
          </p:nvPr>
        </p:nvSpPr>
        <p:spPr>
          <a:xfrm>
            <a:off x="640080" y="2465828"/>
            <a:ext cx="7973695" cy="1371600"/>
          </a:xfrm>
          <a:prstGeom prst="rect">
            <a:avLst/>
          </a:prstGeom>
        </p:spPr>
        <p:txBody>
          <a:bodyPr anchor="b"/>
          <a:lstStyle>
            <a:lvl1pPr algn="l">
              <a:defRPr sz="4200">
                <a:solidFill>
                  <a:schemeClr val="bg1"/>
                </a:solidFill>
              </a:defRPr>
            </a:lvl1pPr>
          </a:lstStyle>
          <a:p>
            <a:r>
              <a:rPr lang="en-US" dirty="0"/>
              <a:t>Section/divider title, 42pt bold,</a:t>
            </a:r>
            <a:br>
              <a:rPr lang="en-US" dirty="0"/>
            </a:br>
            <a:r>
              <a:rPr lang="en-US" dirty="0"/>
              <a:t>two line limit</a:t>
            </a:r>
          </a:p>
        </p:txBody>
      </p:sp>
      <p:sp>
        <p:nvSpPr>
          <p:cNvPr id="8" name="Subtitle 2">
            <a:extLst>
              <a:ext uri="{FF2B5EF4-FFF2-40B4-BE49-F238E27FC236}">
                <a16:creationId xmlns:a16="http://schemas.microsoft.com/office/drawing/2014/main" id="{08BA4E40-0D4F-4796-8B29-7D8491152C86}"/>
              </a:ext>
            </a:extLst>
          </p:cNvPr>
          <p:cNvSpPr>
            <a:spLocks noGrp="1"/>
          </p:cNvSpPr>
          <p:nvPr>
            <p:ph type="subTitle" idx="1" hasCustomPrompt="1"/>
          </p:nvPr>
        </p:nvSpPr>
        <p:spPr>
          <a:xfrm>
            <a:off x="640079" y="4218669"/>
            <a:ext cx="7973695" cy="618270"/>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26635523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Our Values">
    <p:bg>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2D3984A-A30F-4AC8-A4AF-450DA24E6A66}"/>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9D85E86F-470D-4E16-8A8C-694BA0143646}"/>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F62D1D5D-5BDB-4F59-9651-278F9A3568E0}"/>
              </a:ext>
            </a:extLst>
          </p:cNvPr>
          <p:cNvSpPr txBox="1"/>
          <p:nvPr userDrawn="1"/>
        </p:nvSpPr>
        <p:spPr>
          <a:xfrm>
            <a:off x="390618" y="566191"/>
            <a:ext cx="11191974" cy="430887"/>
          </a:xfrm>
          <a:prstGeom prst="rect">
            <a:avLst/>
          </a:prstGeom>
          <a:noFill/>
        </p:spPr>
        <p:txBody>
          <a:bodyPr wrap="square" lIns="0" tIns="0" rIns="0" bIns="0" rtlCol="0" anchor="ctr">
            <a:spAutoFit/>
          </a:bodyPr>
          <a:lstStyle/>
          <a:p>
            <a:r>
              <a:rPr lang="en-AU" sz="2800" b="1" baseline="0" dirty="0">
                <a:solidFill>
                  <a:schemeClr val="tx1"/>
                </a:solidFill>
                <a:latin typeface="+mj-lt"/>
                <a:cs typeface="JacobsChronos" panose="020B0604020202020204" pitchFamily="34" charset="0"/>
              </a:rPr>
              <a:t>Our Values</a:t>
            </a:r>
            <a:endParaRPr lang="en-AU" sz="2800" b="1" dirty="0">
              <a:solidFill>
                <a:schemeClr val="tx1"/>
              </a:solidFill>
              <a:latin typeface="+mj-lt"/>
              <a:cs typeface="JacobsChronos" panose="020B0604020202020204" pitchFamily="34" charset="0"/>
            </a:endParaRPr>
          </a:p>
        </p:txBody>
      </p:sp>
      <p:pic>
        <p:nvPicPr>
          <p:cNvPr id="6" name="Picture 5">
            <a:extLst>
              <a:ext uri="{FF2B5EF4-FFF2-40B4-BE49-F238E27FC236}">
                <a16:creationId xmlns:a16="http://schemas.microsoft.com/office/drawing/2014/main" id="{48D38E34-909D-464C-ACF0-55FB61DBD6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1178857"/>
            <a:ext cx="1920240" cy="5112952"/>
          </a:xfrm>
          <a:prstGeom prst="rect">
            <a:avLst/>
          </a:prstGeom>
        </p:spPr>
      </p:pic>
      <p:sp>
        <p:nvSpPr>
          <p:cNvPr id="7" name="Rectangle 6">
            <a:extLst>
              <a:ext uri="{FF2B5EF4-FFF2-40B4-BE49-F238E27FC236}">
                <a16:creationId xmlns:a16="http://schemas.microsoft.com/office/drawing/2014/main" id="{078699FC-4450-4410-BD3F-403C5BCB31AA}"/>
              </a:ext>
            </a:extLst>
          </p:cNvPr>
          <p:cNvSpPr/>
          <p:nvPr userDrawn="1"/>
        </p:nvSpPr>
        <p:spPr>
          <a:xfrm>
            <a:off x="0" y="1178857"/>
            <a:ext cx="619760" cy="5112952"/>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3B49582-011F-49AC-97E2-A0EAE4144D44}"/>
              </a:ext>
            </a:extLst>
          </p:cNvPr>
          <p:cNvSpPr txBox="1"/>
          <p:nvPr userDrawn="1"/>
        </p:nvSpPr>
        <p:spPr>
          <a:xfrm>
            <a:off x="2885439" y="1381760"/>
            <a:ext cx="4545247" cy="2523768"/>
          </a:xfrm>
          <a:prstGeom prst="rect">
            <a:avLst/>
          </a:prstGeom>
          <a:noFill/>
        </p:spPr>
        <p:txBody>
          <a:bodyPr wrap="square" rtlCol="0">
            <a:spAutoFit/>
          </a:bodyPr>
          <a:lstStyle/>
          <a:p>
            <a:r>
              <a:rPr lang="en-AU" sz="2000" b="1" dirty="0">
                <a:solidFill>
                  <a:schemeClr val="tx1"/>
                </a:solidFill>
                <a:latin typeface="+mj-lt"/>
              </a:rPr>
              <a:t>To create a more connected, sustainable world.</a:t>
            </a:r>
          </a:p>
          <a:p>
            <a:endParaRPr lang="en-AU" sz="2000" b="1" dirty="0">
              <a:solidFill>
                <a:schemeClr val="tx1"/>
              </a:solidFill>
              <a:latin typeface="+mj-lt"/>
            </a:endParaRPr>
          </a:p>
          <a:p>
            <a:r>
              <a:rPr lang="en-AU" sz="2000" b="0" dirty="0">
                <a:solidFill>
                  <a:schemeClr val="tx1"/>
                </a:solidFill>
                <a:latin typeface="+mj-lt"/>
              </a:rPr>
              <a:t>We do things right.</a:t>
            </a:r>
          </a:p>
          <a:p>
            <a:r>
              <a:rPr lang="en-AU" sz="2000" b="0" dirty="0">
                <a:solidFill>
                  <a:schemeClr val="tx1"/>
                </a:solidFill>
                <a:latin typeface="+mj-lt"/>
              </a:rPr>
              <a:t>We challenge the accepted.</a:t>
            </a:r>
          </a:p>
          <a:p>
            <a:r>
              <a:rPr lang="en-US" sz="2000" b="0" dirty="0">
                <a:solidFill>
                  <a:schemeClr val="tx1"/>
                </a:solidFill>
                <a:latin typeface="+mj-lt"/>
              </a:rPr>
              <a:t>We aim higher.</a:t>
            </a:r>
          </a:p>
          <a:p>
            <a:r>
              <a:rPr lang="en-US" sz="2000" b="0" dirty="0">
                <a:solidFill>
                  <a:schemeClr val="tx1"/>
                </a:solidFill>
                <a:latin typeface="+mj-lt"/>
              </a:rPr>
              <a:t>We live inclusion.</a:t>
            </a:r>
          </a:p>
          <a:p>
            <a:endParaRPr lang="en-US" b="1" dirty="0">
              <a:solidFill>
                <a:schemeClr val="bg1"/>
              </a:solidFill>
              <a:latin typeface="+mj-lt"/>
            </a:endParaRPr>
          </a:p>
        </p:txBody>
      </p:sp>
      <p:sp>
        <p:nvSpPr>
          <p:cNvPr id="9" name="Rectangle 8">
            <a:extLst>
              <a:ext uri="{FF2B5EF4-FFF2-40B4-BE49-F238E27FC236}">
                <a16:creationId xmlns:a16="http://schemas.microsoft.com/office/drawing/2014/main" id="{AD835B10-B30B-4921-A87F-3E4264685D0F}"/>
              </a:ext>
            </a:extLst>
          </p:cNvPr>
          <p:cNvSpPr/>
          <p:nvPr userDrawn="1"/>
        </p:nvSpPr>
        <p:spPr>
          <a:xfrm>
            <a:off x="11582592" y="1178857"/>
            <a:ext cx="619760" cy="5112952"/>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F8D46606-CD93-47D5-B40A-FBCAC4871D1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51908" y="1178858"/>
            <a:ext cx="3618709" cy="5112952"/>
          </a:xfrm>
          <a:prstGeom prst="rect">
            <a:avLst/>
          </a:prstGeom>
        </p:spPr>
      </p:pic>
    </p:spTree>
    <p:extLst>
      <p:ext uri="{BB962C8B-B14F-4D97-AF65-F5344CB8AC3E}">
        <p14:creationId xmlns:p14="http://schemas.microsoft.com/office/powerpoint/2010/main" val="2764517706"/>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Jacobs Presence by Countr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8636A6-71CC-4108-ACDC-5A368F94A790}"/>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D834445A-061E-4F49-81F4-B40C60311D68}"/>
              </a:ext>
            </a:extLst>
          </p:cNvPr>
          <p:cNvSpPr>
            <a:spLocks noGrp="1"/>
          </p:cNvSpPr>
          <p:nvPr>
            <p:ph type="sldNum" sz="quarter" idx="11"/>
          </p:nvPr>
        </p:nvSpPr>
        <p:spPr/>
        <p:txBody>
          <a:bodyPr/>
          <a:lstStyle/>
          <a:p>
            <a:fld id="{9B3E39EC-4BE2-4DEA-81C0-4ABC0AAB4AC0}" type="slidenum">
              <a:rPr lang="en-AU" smtClean="0"/>
              <a:pPr/>
              <a:t>‹#›</a:t>
            </a:fld>
            <a:endParaRPr lang="en-AU" dirty="0"/>
          </a:p>
        </p:txBody>
      </p:sp>
      <p:pic>
        <p:nvPicPr>
          <p:cNvPr id="5" name="Picture 4">
            <a:extLst>
              <a:ext uri="{FF2B5EF4-FFF2-40B4-BE49-F238E27FC236}">
                <a16:creationId xmlns:a16="http://schemas.microsoft.com/office/drawing/2014/main" id="{332E1E51-717D-45FF-A8D1-1EC6875BCE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441" y="636650"/>
            <a:ext cx="10969943" cy="5584698"/>
          </a:xfrm>
          <a:prstGeom prst="rect">
            <a:avLst/>
          </a:prstGeom>
        </p:spPr>
      </p:pic>
    </p:spTree>
    <p:extLst>
      <p:ext uri="{BB962C8B-B14F-4D97-AF65-F5344CB8AC3E}">
        <p14:creationId xmlns:p14="http://schemas.microsoft.com/office/powerpoint/2010/main" val="19246558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Jacobs Presence by Countr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34445A-061E-4F49-81F4-B40C60311D6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6" name="TextBox 5">
            <a:extLst>
              <a:ext uri="{FF2B5EF4-FFF2-40B4-BE49-F238E27FC236}">
                <a16:creationId xmlns:a16="http://schemas.microsoft.com/office/drawing/2014/main" id="{4EFB9180-BE23-403B-8605-70E8AEF2B275}"/>
              </a:ext>
            </a:extLst>
          </p:cNvPr>
          <p:cNvSpPr txBox="1"/>
          <p:nvPr userDrawn="1"/>
        </p:nvSpPr>
        <p:spPr>
          <a:xfrm>
            <a:off x="310720" y="1295400"/>
            <a:ext cx="11398928" cy="4698923"/>
          </a:xfrm>
          <a:prstGeom prst="rect">
            <a:avLst/>
          </a:prstGeom>
          <a:noFill/>
        </p:spPr>
        <p:txBody>
          <a:bodyPr wrap="square" lIns="0" tIns="0" rIns="0" bIns="0" rtlCol="0">
            <a:noAutofit/>
          </a:bodyPr>
          <a:lstStyle/>
          <a:p>
            <a:pPr lvl="0" indent="0">
              <a:lnSpc>
                <a:spcPct val="90000"/>
              </a:lnSpc>
              <a:spcBef>
                <a:spcPts val="1800"/>
              </a:spcBef>
              <a:spcAft>
                <a:spcPts val="0"/>
              </a:spcAft>
            </a:pPr>
            <a:r>
              <a:rPr lang="en-AU" sz="1800" b="1" dirty="0">
                <a:solidFill>
                  <a:schemeClr val="tx1"/>
                </a:solidFill>
                <a:latin typeface="+mj-lt"/>
                <a:cs typeface="JacobsChronos" panose="020B0604020202020204" pitchFamily="34" charset="0"/>
              </a:rPr>
              <a:t>Important</a:t>
            </a:r>
          </a:p>
          <a:p>
            <a:pPr lvl="0" indent="0">
              <a:lnSpc>
                <a:spcPct val="90000"/>
              </a:lnSpc>
              <a:spcBef>
                <a:spcPts val="1800"/>
              </a:spcBef>
              <a:spcAft>
                <a:spcPts val="0"/>
              </a:spcAft>
            </a:pPr>
            <a:r>
              <a:rPr lang="en-AU" sz="1800" dirty="0">
                <a:solidFill>
                  <a:schemeClr val="tx1"/>
                </a:solidFill>
                <a:latin typeface="+mj-lt"/>
                <a:cs typeface="JacobsChronos" panose="020B0604020202020204" pitchFamily="34" charset="0"/>
              </a:rPr>
              <a:t>The material in this presentation has been prepared by Jacobs</a:t>
            </a:r>
            <a:r>
              <a:rPr lang="en-AU" sz="1800" baseline="30000" dirty="0">
                <a:solidFill>
                  <a:schemeClr val="tx1"/>
                </a:solidFill>
                <a:latin typeface="+mj-lt"/>
                <a:cs typeface="JacobsChronos" panose="020B0604020202020204" pitchFamily="34" charset="0"/>
              </a:rPr>
              <a:t>®</a:t>
            </a:r>
            <a:r>
              <a:rPr lang="en-AU" sz="1800" dirty="0">
                <a:solidFill>
                  <a:schemeClr val="tx1"/>
                </a:solidFill>
                <a:latin typeface="+mj-lt"/>
                <a:cs typeface="JacobsChronos" panose="020B0604020202020204" pitchFamily="34" charset="0"/>
              </a:rPr>
              <a:t>.</a:t>
            </a:r>
          </a:p>
          <a:p>
            <a:pPr lvl="0" indent="0">
              <a:lnSpc>
                <a:spcPct val="90000"/>
              </a:lnSpc>
              <a:spcBef>
                <a:spcPts val="1800"/>
              </a:spcBef>
              <a:spcAft>
                <a:spcPts val="0"/>
              </a:spcAft>
            </a:pPr>
            <a:r>
              <a:rPr lang="en-US" sz="1800" kern="1200" dirty="0">
                <a:solidFill>
                  <a:schemeClr val="tx1"/>
                </a:solidFill>
                <a:effectLst/>
                <a:latin typeface="+mn-lt"/>
                <a:ea typeface="+mn-ea"/>
                <a:cs typeface="+mn-cs"/>
              </a:rPr>
              <a:t>©2019 Jacobs Solutions Inc. All rights reserved. This presentation is protected by U.S. and International copyright laws.  Reproduction and redistribution without written permission is prohibited.  Jacobs, the Jacobs logo, and all other Jacobs trademarks are the property of Jacobs Engineering Group Inc. </a:t>
            </a:r>
          </a:p>
          <a:p>
            <a:pPr lvl="0" indent="0">
              <a:lnSpc>
                <a:spcPct val="90000"/>
              </a:lnSpc>
              <a:spcBef>
                <a:spcPts val="1800"/>
              </a:spcBef>
              <a:spcAft>
                <a:spcPts val="0"/>
              </a:spcAft>
            </a:pPr>
            <a:r>
              <a:rPr lang="en-AU" sz="1800" dirty="0">
                <a:solidFill>
                  <a:schemeClr val="tx1"/>
                </a:solidFill>
                <a:latin typeface="+mj-lt"/>
                <a:cs typeface="JacobsChronos" panose="020B0604020202020204" pitchFamily="34" charset="0"/>
              </a:rPr>
              <a:t>Jacobs is a trademark of </a:t>
            </a:r>
            <a:r>
              <a:rPr lang="en-US" sz="1800" kern="1200" dirty="0">
                <a:solidFill>
                  <a:schemeClr val="tx1"/>
                </a:solidFill>
                <a:effectLst/>
                <a:latin typeface="+mn-lt"/>
                <a:ea typeface="+mn-ea"/>
                <a:cs typeface="+mn-cs"/>
              </a:rPr>
              <a:t>Jacobs Solutions </a:t>
            </a:r>
            <a:r>
              <a:rPr lang="en-AU" sz="1800" dirty="0">
                <a:solidFill>
                  <a:schemeClr val="tx1"/>
                </a:solidFill>
                <a:latin typeface="+mj-lt"/>
                <a:cs typeface="JacobsChronos" panose="020B0604020202020204" pitchFamily="34" charset="0"/>
              </a:rPr>
              <a:t>Inc. </a:t>
            </a:r>
          </a:p>
          <a:p>
            <a:pPr marL="0" lvl="0" indent="0">
              <a:lnSpc>
                <a:spcPct val="90000"/>
              </a:lnSpc>
              <a:spcBef>
                <a:spcPts val="1800"/>
              </a:spcBef>
              <a:spcAft>
                <a:spcPts val="0"/>
              </a:spcAft>
              <a:buFont typeface="Jacobs Chronos Light" panose="010B0403030503030204" pitchFamily="34" charset="0"/>
              <a:buNone/>
            </a:pPr>
            <a:r>
              <a:rPr lang="en-AU" sz="1800" dirty="0">
                <a:solidFill>
                  <a:schemeClr val="tx1"/>
                </a:solidFill>
                <a:latin typeface="+mj-lt"/>
                <a:cs typeface="JacobsChronos" panose="020B0604020202020204" pitchFamily="34" charset="0"/>
              </a:rPr>
              <a:t> </a:t>
            </a:r>
          </a:p>
        </p:txBody>
      </p:sp>
      <p:sp>
        <p:nvSpPr>
          <p:cNvPr id="7" name="TextBox 6">
            <a:extLst>
              <a:ext uri="{FF2B5EF4-FFF2-40B4-BE49-F238E27FC236}">
                <a16:creationId xmlns:a16="http://schemas.microsoft.com/office/drawing/2014/main" id="{172CAE2E-F228-418B-907C-70E671CBC11C}"/>
              </a:ext>
            </a:extLst>
          </p:cNvPr>
          <p:cNvSpPr txBox="1"/>
          <p:nvPr userDrawn="1"/>
        </p:nvSpPr>
        <p:spPr>
          <a:xfrm>
            <a:off x="310720" y="566191"/>
            <a:ext cx="11271872" cy="430887"/>
          </a:xfrm>
          <a:prstGeom prst="rect">
            <a:avLst/>
          </a:prstGeom>
          <a:noFill/>
        </p:spPr>
        <p:txBody>
          <a:bodyPr wrap="square" lIns="0" tIns="0" rIns="0" bIns="0" rtlCol="0" anchor="ctr">
            <a:spAutoFit/>
          </a:bodyPr>
          <a:lstStyle/>
          <a:p>
            <a:r>
              <a:rPr lang="en-AU" sz="2800" b="1" baseline="0" dirty="0">
                <a:solidFill>
                  <a:schemeClr val="tx1"/>
                </a:solidFill>
                <a:latin typeface="+mj-lt"/>
                <a:cs typeface="JacobsChronos" panose="020B0604020202020204" pitchFamily="34" charset="0"/>
              </a:rPr>
              <a:t>Copyright Notice</a:t>
            </a:r>
            <a:endParaRPr lang="en-AU" sz="2800" b="1" dirty="0">
              <a:solidFill>
                <a:schemeClr val="tx1"/>
              </a:solidFill>
              <a:latin typeface="+mj-lt"/>
              <a:cs typeface="JacobsChronos" panose="020B0604020202020204" pitchFamily="34" charset="0"/>
            </a:endParaRPr>
          </a:p>
        </p:txBody>
      </p:sp>
      <p:sp>
        <p:nvSpPr>
          <p:cNvPr id="9" name="Footer Placeholder 3">
            <a:extLst>
              <a:ext uri="{FF2B5EF4-FFF2-40B4-BE49-F238E27FC236}">
                <a16:creationId xmlns:a16="http://schemas.microsoft.com/office/drawing/2014/main" id="{014F7DA7-F1D6-438D-97DE-17A0E565B3D4}"/>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2019</a:t>
            </a:r>
          </a:p>
        </p:txBody>
      </p:sp>
    </p:spTree>
    <p:extLst>
      <p:ext uri="{BB962C8B-B14F-4D97-AF65-F5344CB8AC3E}">
        <p14:creationId xmlns:p14="http://schemas.microsoft.com/office/powerpoint/2010/main" val="8975471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BEA1390-B455-464E-B05F-A9C4A5A7247F}"/>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F54BC349-E9B7-43A9-869C-F215935916BD}"/>
              </a:ext>
            </a:extLst>
          </p:cNvPr>
          <p:cNvSpPr txBox="1"/>
          <p:nvPr userDrawn="1"/>
        </p:nvSpPr>
        <p:spPr>
          <a:xfrm>
            <a:off x="310720" y="1295400"/>
            <a:ext cx="11398927" cy="4698923"/>
          </a:xfrm>
          <a:prstGeom prst="rect">
            <a:avLst/>
          </a:prstGeom>
          <a:noFill/>
        </p:spPr>
        <p:txBody>
          <a:bodyPr wrap="square" lIns="0" tIns="0" rIns="0" bIns="0" rtlCol="0">
            <a:noAutofit/>
          </a:bodyPr>
          <a:lstStyle/>
          <a:p>
            <a:pPr lvl="0">
              <a:lnSpc>
                <a:spcPct val="90000"/>
              </a:lnSpc>
              <a:spcBef>
                <a:spcPts val="1800"/>
              </a:spcBef>
              <a:spcAft>
                <a:spcPts val="0"/>
              </a:spcAft>
            </a:pPr>
            <a:r>
              <a:rPr lang="en-US" sz="1800" b="1" dirty="0">
                <a:solidFill>
                  <a:schemeClr val="tx1"/>
                </a:solidFill>
                <a:latin typeface="+mj-lt"/>
                <a:cs typeface="JacobsChronos" panose="020B0604020202020204" pitchFamily="34" charset="0"/>
              </a:rPr>
              <a:t>Important</a:t>
            </a:r>
          </a:p>
          <a:p>
            <a:pPr lvl="0" indent="0">
              <a:lnSpc>
                <a:spcPct val="90000"/>
              </a:lnSpc>
              <a:spcBef>
                <a:spcPts val="1800"/>
              </a:spcBef>
              <a:spcAft>
                <a:spcPts val="0"/>
              </a:spcAft>
            </a:pPr>
            <a:r>
              <a:rPr lang="en-AU" sz="1800" kern="1200" dirty="0">
                <a:solidFill>
                  <a:schemeClr val="tx1"/>
                </a:solidFill>
                <a:latin typeface="+mn-lt"/>
                <a:ea typeface="+mn-ea"/>
                <a:cs typeface="JacobsChronos" panose="020B0604020202020204" pitchFamily="34" charset="0"/>
              </a:rPr>
              <a:t>The material in this presentation has been prepared by Jacobs</a:t>
            </a:r>
            <a:r>
              <a:rPr lang="en-AU" sz="1800" kern="1200" baseline="30000" dirty="0">
                <a:solidFill>
                  <a:schemeClr val="tx1"/>
                </a:solidFill>
                <a:latin typeface="+mn-lt"/>
                <a:ea typeface="+mn-ea"/>
                <a:cs typeface="JacobsChronos" panose="020B0604020202020204" pitchFamily="34" charset="0"/>
              </a:rPr>
              <a:t>®</a:t>
            </a:r>
            <a:r>
              <a:rPr lang="en-AU" sz="1800" kern="1200" dirty="0">
                <a:solidFill>
                  <a:schemeClr val="tx1"/>
                </a:solidFill>
                <a:latin typeface="+mn-lt"/>
                <a:ea typeface="+mn-ea"/>
                <a:cs typeface="JacobsChronos" panose="020B0604020202020204" pitchFamily="34" charset="0"/>
              </a:rPr>
              <a:t>.</a:t>
            </a:r>
          </a:p>
          <a:p>
            <a:pPr lvl="0" indent="0">
              <a:lnSpc>
                <a:spcPct val="90000"/>
              </a:lnSpc>
              <a:spcBef>
                <a:spcPts val="1800"/>
              </a:spcBef>
              <a:spcAft>
                <a:spcPts val="0"/>
              </a:spcAft>
            </a:pPr>
            <a:r>
              <a:rPr lang="en-US" sz="1800" kern="1200" dirty="0">
                <a:solidFill>
                  <a:schemeClr val="tx1"/>
                </a:solidFill>
                <a:effectLst/>
                <a:latin typeface="+mn-lt"/>
                <a:ea typeface="+mn-ea"/>
                <a:cs typeface="+mn-cs"/>
              </a:rPr>
              <a:t>©2019 Jacobs Solutions Inc. All rights reserved. This presentation is protected by U.S. and International copyright laws.  Reproduction and redistribution without written permission is prohibited.  Jacobs, the Jacobs logo, and all other Jacobs trademarks are the property of Jacobs Engineering Group Inc. </a:t>
            </a:r>
          </a:p>
          <a:p>
            <a:pPr lvl="0" indent="0">
              <a:lnSpc>
                <a:spcPct val="90000"/>
              </a:lnSpc>
              <a:spcBef>
                <a:spcPts val="1800"/>
              </a:spcBef>
              <a:spcAft>
                <a:spcPts val="0"/>
              </a:spcAft>
            </a:pPr>
            <a:r>
              <a:rPr lang="en-AU" sz="1800" kern="1200" dirty="0">
                <a:solidFill>
                  <a:schemeClr val="tx1"/>
                </a:solidFill>
                <a:latin typeface="+mn-lt"/>
                <a:ea typeface="+mn-ea"/>
                <a:cs typeface="JacobsChronos" panose="020B0604020202020204" pitchFamily="34" charset="0"/>
              </a:rPr>
              <a:t>Jacobs is a trademark of Jacobs Solutions Inc. </a:t>
            </a:r>
          </a:p>
          <a:p>
            <a:pPr marL="0" lvl="0" indent="0">
              <a:lnSpc>
                <a:spcPct val="90000"/>
              </a:lnSpc>
              <a:spcBef>
                <a:spcPts val="1800"/>
              </a:spcBef>
              <a:spcAft>
                <a:spcPts val="0"/>
              </a:spcAft>
              <a:buFont typeface="Jacobs Chronos Light" panose="010B0403030503030204" pitchFamily="34" charset="0"/>
              <a:buNone/>
            </a:pPr>
            <a:r>
              <a:rPr lang="en-AU" sz="1800" kern="1200" dirty="0">
                <a:solidFill>
                  <a:schemeClr val="tx1"/>
                </a:solidFill>
                <a:latin typeface="+mn-lt"/>
                <a:ea typeface="+mn-ea"/>
                <a:cs typeface="JacobsChronos" panose="020B0604020202020204" pitchFamily="34" charset="0"/>
              </a:rPr>
              <a:t> </a:t>
            </a:r>
          </a:p>
        </p:txBody>
      </p:sp>
      <p:sp>
        <p:nvSpPr>
          <p:cNvPr id="6" name="TextBox 5">
            <a:extLst>
              <a:ext uri="{FF2B5EF4-FFF2-40B4-BE49-F238E27FC236}">
                <a16:creationId xmlns:a16="http://schemas.microsoft.com/office/drawing/2014/main" id="{BC7C20BF-C454-4149-A416-6BA7A4AD1EE7}"/>
              </a:ext>
            </a:extLst>
          </p:cNvPr>
          <p:cNvSpPr txBox="1"/>
          <p:nvPr userDrawn="1"/>
        </p:nvSpPr>
        <p:spPr>
          <a:xfrm>
            <a:off x="310720" y="566191"/>
            <a:ext cx="11271871" cy="430887"/>
          </a:xfrm>
          <a:prstGeom prst="rect">
            <a:avLst/>
          </a:prstGeom>
          <a:noFill/>
        </p:spPr>
        <p:txBody>
          <a:bodyPr wrap="square" lIns="0" tIns="0" rIns="0" bIns="0" rtlCol="0" anchor="ctr">
            <a:spAutoFit/>
          </a:bodyPr>
          <a:lstStyle/>
          <a:p>
            <a:r>
              <a:rPr lang="en-AU" sz="2800" b="1" baseline="0" dirty="0">
                <a:solidFill>
                  <a:schemeClr val="tx1"/>
                </a:solidFill>
                <a:latin typeface="+mj-lt"/>
                <a:cs typeface="JacobsChronos" panose="020B0604020202020204" pitchFamily="34" charset="0"/>
              </a:rPr>
              <a:t>Copyright Notice</a:t>
            </a:r>
            <a:endParaRPr lang="en-AU" sz="2800" b="1" dirty="0">
              <a:solidFill>
                <a:schemeClr val="tx1"/>
              </a:solidFill>
              <a:latin typeface="+mj-lt"/>
              <a:cs typeface="JacobsChronos" panose="020B0604020202020204" pitchFamily="34" charset="0"/>
            </a:endParaRPr>
          </a:p>
        </p:txBody>
      </p:sp>
      <p:sp>
        <p:nvSpPr>
          <p:cNvPr id="9" name="Footer Placeholder 3">
            <a:extLst>
              <a:ext uri="{FF2B5EF4-FFF2-40B4-BE49-F238E27FC236}">
                <a16:creationId xmlns:a16="http://schemas.microsoft.com/office/drawing/2014/main" id="{36DFFAEF-D71C-4488-A77D-ADA5E3D45450}"/>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2019</a:t>
            </a:r>
          </a:p>
        </p:txBody>
      </p:sp>
    </p:spTree>
    <p:extLst>
      <p:ext uri="{BB962C8B-B14F-4D97-AF65-F5344CB8AC3E}">
        <p14:creationId xmlns:p14="http://schemas.microsoft.com/office/powerpoint/2010/main" val="3047755999"/>
      </p:ext>
    </p:extLst>
  </p:cSld>
  <p:clrMapOvr>
    <a:overrideClrMapping bg1="dk1" tx1="lt1" bg2="dk2" tx2="lt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2D58CE-3569-4A31-8F35-C1117D97B021}"/>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5C91307B-8EB1-469A-B7D2-B5DFB3774BB9}"/>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5" name="TextBox 4">
            <a:extLst>
              <a:ext uri="{FF2B5EF4-FFF2-40B4-BE49-F238E27FC236}">
                <a16:creationId xmlns:a16="http://schemas.microsoft.com/office/drawing/2014/main" id="{773015B5-9BC6-488B-8F2B-CA18275E9F96}"/>
              </a:ext>
            </a:extLst>
          </p:cNvPr>
          <p:cNvSpPr txBox="1"/>
          <p:nvPr userDrawn="1"/>
        </p:nvSpPr>
        <p:spPr>
          <a:xfrm>
            <a:off x="310720" y="1295400"/>
            <a:ext cx="11254875" cy="3794606"/>
          </a:xfrm>
          <a:prstGeom prst="rect">
            <a:avLst/>
          </a:prstGeom>
          <a:noFill/>
        </p:spPr>
        <p:txBody>
          <a:bodyPr wrap="square" lIns="0" tIns="0" rIns="0" bIns="0" rtlCol="0">
            <a:noAutofit/>
          </a:bodyPr>
          <a:lstStyle/>
          <a:p>
            <a:pPr lvl="0">
              <a:spcAft>
                <a:spcPts val="600"/>
              </a:spcAft>
            </a:pPr>
            <a:r>
              <a:rPr lang="en-US" sz="1800" kern="1200" dirty="0">
                <a:solidFill>
                  <a:schemeClr val="tx1"/>
                </a:solidFill>
                <a:effectLst/>
                <a:latin typeface="+mn-lt"/>
                <a:ea typeface="+mn-ea"/>
                <a:cs typeface="+mn-cs"/>
              </a:rPr>
              <a:t>Statements made in this presentation that are not based on historical fact are forward-looking statements. Although such statements are based on management's current estimates and expectations, and currently available competitive, financial, and economic data, forward-looking statements are inherently uncertain, and you should not place undue reliance on such statements as actual results may differ materially. We caution the reader that there are a variety of risks, uncertainties and other factors that could cause actual results to differ materially from what is contained, projected or implied by our forward-looking statements. For a description of some additional factors that may occur that could cause actual results to differ from our forward-looking statements, see our most recent Annual Report on Form 10-K, and in particular the discussions contained under Item 1 - Business; Item 1A - Risk Factors; Item 3 - Legal Proceedings; and Item 7 - Management's Discussion and Analysis of Financial Condition and Results of Operations, as well as the Company’s other filings with the Securities and Exchange Commission. The Company is not under any duty to update any of the forward-looking statements after the date of this presentation to conform to actual results, except as required by applicable law.</a:t>
            </a:r>
            <a:endParaRPr lang="en-AU" sz="1800" kern="1200" dirty="0">
              <a:solidFill>
                <a:schemeClr val="tx1"/>
              </a:solidFill>
              <a:effectLst/>
              <a:latin typeface="+mn-lt"/>
              <a:ea typeface="+mn-ea"/>
              <a:cs typeface="JacobsChronos" panose="020B0604020202020204" pitchFamily="34" charset="0"/>
            </a:endParaRPr>
          </a:p>
        </p:txBody>
      </p:sp>
      <p:sp>
        <p:nvSpPr>
          <p:cNvPr id="6" name="TextBox 5">
            <a:extLst>
              <a:ext uri="{FF2B5EF4-FFF2-40B4-BE49-F238E27FC236}">
                <a16:creationId xmlns:a16="http://schemas.microsoft.com/office/drawing/2014/main" id="{DE573007-CD7F-415E-AE98-19BB33CFAB44}"/>
              </a:ext>
            </a:extLst>
          </p:cNvPr>
          <p:cNvSpPr txBox="1"/>
          <p:nvPr userDrawn="1"/>
        </p:nvSpPr>
        <p:spPr>
          <a:xfrm>
            <a:off x="310721" y="523987"/>
            <a:ext cx="11282452" cy="430887"/>
          </a:xfrm>
          <a:prstGeom prst="rect">
            <a:avLst/>
          </a:prstGeom>
          <a:noFill/>
        </p:spPr>
        <p:txBody>
          <a:bodyPr wrap="square" lIns="0" tIns="0" rIns="0" bIns="0" rtlCol="0" anchor="ctr">
            <a:spAutoFit/>
          </a:bodyPr>
          <a:lstStyle/>
          <a:p>
            <a:r>
              <a:rPr lang="en-AU" sz="2800" b="1" baseline="0" dirty="0">
                <a:solidFill>
                  <a:schemeClr val="tx2"/>
                </a:solidFill>
                <a:latin typeface="+mj-lt"/>
                <a:cs typeface="JacobsChronos" panose="020B0604020202020204" pitchFamily="34" charset="0"/>
              </a:rPr>
              <a:t>Forward-Looking Statement Disclaimer</a:t>
            </a:r>
            <a:endParaRPr lang="en-AU" sz="2800" b="1" dirty="0">
              <a:solidFill>
                <a:schemeClr val="tx2"/>
              </a:solidFill>
              <a:latin typeface="+mj-lt"/>
              <a:cs typeface="JacobsChronos" panose="020B0604020202020204" pitchFamily="34" charset="0"/>
            </a:endParaRPr>
          </a:p>
        </p:txBody>
      </p:sp>
    </p:spTree>
    <p:extLst>
      <p:ext uri="{BB962C8B-B14F-4D97-AF65-F5344CB8AC3E}">
        <p14:creationId xmlns:p14="http://schemas.microsoft.com/office/powerpoint/2010/main" val="39566964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Jacobs Presence by Countr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34445A-061E-4F49-81F4-B40C60311D6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7" name="TextBox 6">
            <a:extLst>
              <a:ext uri="{FF2B5EF4-FFF2-40B4-BE49-F238E27FC236}">
                <a16:creationId xmlns:a16="http://schemas.microsoft.com/office/drawing/2014/main" id="{172CAE2E-F228-418B-907C-70E671CBC11C}"/>
              </a:ext>
            </a:extLst>
          </p:cNvPr>
          <p:cNvSpPr txBox="1"/>
          <p:nvPr userDrawn="1"/>
        </p:nvSpPr>
        <p:spPr>
          <a:xfrm>
            <a:off x="310720" y="566191"/>
            <a:ext cx="11271872" cy="430887"/>
          </a:xfrm>
          <a:prstGeom prst="rect">
            <a:avLst/>
          </a:prstGeom>
          <a:noFill/>
        </p:spPr>
        <p:txBody>
          <a:bodyPr wrap="square" lIns="0" tIns="0" rIns="0" bIns="0" rtlCol="0" anchor="ctr">
            <a:spAutoFit/>
          </a:bodyPr>
          <a:lstStyle/>
          <a:p>
            <a:r>
              <a:rPr lang="en-AU" sz="2800" b="1" baseline="0" dirty="0">
                <a:solidFill>
                  <a:schemeClr val="tx1"/>
                </a:solidFill>
                <a:latin typeface="+mj-lt"/>
                <a:cs typeface="JacobsChronos" panose="020B0604020202020204" pitchFamily="34" charset="0"/>
              </a:rPr>
              <a:t>Jacobs Color Palette</a:t>
            </a:r>
            <a:endParaRPr lang="en-AU" sz="2800" b="1" dirty="0">
              <a:solidFill>
                <a:schemeClr val="tx1"/>
              </a:solidFill>
              <a:latin typeface="+mj-lt"/>
              <a:cs typeface="JacobsChronos" panose="020B0604020202020204" pitchFamily="34" charset="0"/>
            </a:endParaRPr>
          </a:p>
        </p:txBody>
      </p:sp>
      <p:sp>
        <p:nvSpPr>
          <p:cNvPr id="9" name="Footer Placeholder 3">
            <a:extLst>
              <a:ext uri="{FF2B5EF4-FFF2-40B4-BE49-F238E27FC236}">
                <a16:creationId xmlns:a16="http://schemas.microsoft.com/office/drawing/2014/main" id="{014F7DA7-F1D6-438D-97DE-17A0E565B3D4}"/>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2019</a:t>
            </a:r>
          </a:p>
        </p:txBody>
      </p:sp>
      <p:grpSp>
        <p:nvGrpSpPr>
          <p:cNvPr id="8" name="Group 7">
            <a:extLst>
              <a:ext uri="{FF2B5EF4-FFF2-40B4-BE49-F238E27FC236}">
                <a16:creationId xmlns:a16="http://schemas.microsoft.com/office/drawing/2014/main" id="{029B803D-4B95-4FF6-A8D4-40725647875A}"/>
              </a:ext>
            </a:extLst>
          </p:cNvPr>
          <p:cNvGrpSpPr/>
          <p:nvPr userDrawn="1"/>
        </p:nvGrpSpPr>
        <p:grpSpPr>
          <a:xfrm>
            <a:off x="242835" y="1514011"/>
            <a:ext cx="7843161" cy="4281002"/>
            <a:chOff x="223816" y="1429204"/>
            <a:chExt cx="8249624" cy="4376226"/>
          </a:xfrm>
        </p:grpSpPr>
        <p:grpSp>
          <p:nvGrpSpPr>
            <p:cNvPr id="10" name="Group 9">
              <a:extLst>
                <a:ext uri="{FF2B5EF4-FFF2-40B4-BE49-F238E27FC236}">
                  <a16:creationId xmlns:a16="http://schemas.microsoft.com/office/drawing/2014/main" id="{B8BCAB89-047B-4A8F-BD96-FC606DD85110}"/>
                </a:ext>
              </a:extLst>
            </p:cNvPr>
            <p:cNvGrpSpPr/>
            <p:nvPr userDrawn="1"/>
          </p:nvGrpSpPr>
          <p:grpSpPr>
            <a:xfrm>
              <a:off x="233979" y="1429204"/>
              <a:ext cx="8229301" cy="877450"/>
              <a:chOff x="233979" y="1455132"/>
              <a:chExt cx="8229301" cy="877450"/>
            </a:xfrm>
          </p:grpSpPr>
          <p:sp>
            <p:nvSpPr>
              <p:cNvPr id="39" name="TextBox 38">
                <a:extLst>
                  <a:ext uri="{FF2B5EF4-FFF2-40B4-BE49-F238E27FC236}">
                    <a16:creationId xmlns:a16="http://schemas.microsoft.com/office/drawing/2014/main" id="{91CE0B9D-C60A-4291-8D01-9E70BE729865}"/>
                  </a:ext>
                </a:extLst>
              </p:cNvPr>
              <p:cNvSpPr txBox="1"/>
              <p:nvPr/>
            </p:nvSpPr>
            <p:spPr>
              <a:xfrm>
                <a:off x="233979" y="1455132"/>
                <a:ext cx="7928385" cy="369332"/>
              </a:xfrm>
              <a:prstGeom prst="rect">
                <a:avLst/>
              </a:prstGeom>
              <a:noFill/>
            </p:spPr>
            <p:txBody>
              <a:bodyPr wrap="square" rtlCol="0">
                <a:spAutoFit/>
              </a:bodyPr>
              <a:lstStyle/>
              <a:p>
                <a:r>
                  <a:rPr lang="en-AU" sz="1800" dirty="0">
                    <a:latin typeface="+mj-lt"/>
                  </a:rPr>
                  <a:t>Blues</a:t>
                </a:r>
              </a:p>
            </p:txBody>
          </p:sp>
          <p:grpSp>
            <p:nvGrpSpPr>
              <p:cNvPr id="40" name="Group 39">
                <a:extLst>
                  <a:ext uri="{FF2B5EF4-FFF2-40B4-BE49-F238E27FC236}">
                    <a16:creationId xmlns:a16="http://schemas.microsoft.com/office/drawing/2014/main" id="{60C3A677-EFB3-40F2-A8FD-70442BFA9DCC}"/>
                  </a:ext>
                </a:extLst>
              </p:cNvPr>
              <p:cNvGrpSpPr/>
              <p:nvPr/>
            </p:nvGrpSpPr>
            <p:grpSpPr>
              <a:xfrm>
                <a:off x="320040" y="1783939"/>
                <a:ext cx="8143240" cy="548643"/>
                <a:chOff x="320040" y="1783939"/>
                <a:chExt cx="7842324" cy="548643"/>
              </a:xfrm>
            </p:grpSpPr>
            <p:sp>
              <p:nvSpPr>
                <p:cNvPr id="41" name="Rectangle 40">
                  <a:extLst>
                    <a:ext uri="{FF2B5EF4-FFF2-40B4-BE49-F238E27FC236}">
                      <a16:creationId xmlns:a16="http://schemas.microsoft.com/office/drawing/2014/main" id="{4D78ADDA-BF44-4F1E-BDA5-ABA4634DC03B}"/>
                    </a:ext>
                  </a:extLst>
                </p:cNvPr>
                <p:cNvSpPr/>
                <p:nvPr/>
              </p:nvSpPr>
              <p:spPr>
                <a:xfrm>
                  <a:off x="320040" y="1783941"/>
                  <a:ext cx="1960581" cy="5486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35 30 220</a:t>
                  </a:r>
                </a:p>
              </p:txBody>
            </p:sp>
            <p:sp>
              <p:nvSpPr>
                <p:cNvPr id="42" name="Rectangle 41">
                  <a:extLst>
                    <a:ext uri="{FF2B5EF4-FFF2-40B4-BE49-F238E27FC236}">
                      <a16:creationId xmlns:a16="http://schemas.microsoft.com/office/drawing/2014/main" id="{F6F40ADE-FC0A-400E-A28F-06D0A444F8BD}"/>
                    </a:ext>
                  </a:extLst>
                </p:cNvPr>
                <p:cNvSpPr/>
                <p:nvPr/>
              </p:nvSpPr>
              <p:spPr>
                <a:xfrm>
                  <a:off x="2280621" y="1783941"/>
                  <a:ext cx="1960581" cy="54864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10 125 255</a:t>
                  </a:r>
                </a:p>
              </p:txBody>
            </p:sp>
            <p:sp>
              <p:nvSpPr>
                <p:cNvPr id="43" name="Rectangle 42">
                  <a:extLst>
                    <a:ext uri="{FF2B5EF4-FFF2-40B4-BE49-F238E27FC236}">
                      <a16:creationId xmlns:a16="http://schemas.microsoft.com/office/drawing/2014/main" id="{72CB4F02-0608-43AA-8039-3EAE417781D2}"/>
                    </a:ext>
                  </a:extLst>
                </p:cNvPr>
                <p:cNvSpPr/>
                <p:nvPr/>
              </p:nvSpPr>
              <p:spPr>
                <a:xfrm>
                  <a:off x="4241202" y="1783940"/>
                  <a:ext cx="1960581" cy="548641"/>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90 230 255</a:t>
                  </a:r>
                </a:p>
              </p:txBody>
            </p:sp>
            <p:sp>
              <p:nvSpPr>
                <p:cNvPr id="44" name="Rectangle 43">
                  <a:extLst>
                    <a:ext uri="{FF2B5EF4-FFF2-40B4-BE49-F238E27FC236}">
                      <a16:creationId xmlns:a16="http://schemas.microsoft.com/office/drawing/2014/main" id="{E52FC9C9-85EB-4136-A917-A02D140AFA1A}"/>
                    </a:ext>
                  </a:extLst>
                </p:cNvPr>
                <p:cNvSpPr/>
                <p:nvPr/>
              </p:nvSpPr>
              <p:spPr>
                <a:xfrm>
                  <a:off x="6201783" y="1783939"/>
                  <a:ext cx="1960581" cy="548641"/>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0 30 85</a:t>
                  </a:r>
                </a:p>
              </p:txBody>
            </p:sp>
          </p:grpSp>
        </p:grpSp>
        <p:grpSp>
          <p:nvGrpSpPr>
            <p:cNvPr id="11" name="Group 10">
              <a:extLst>
                <a:ext uri="{FF2B5EF4-FFF2-40B4-BE49-F238E27FC236}">
                  <a16:creationId xmlns:a16="http://schemas.microsoft.com/office/drawing/2014/main" id="{A9CFA9E5-B02F-42FA-A897-9F40115BCF29}"/>
                </a:ext>
              </a:extLst>
            </p:cNvPr>
            <p:cNvGrpSpPr/>
            <p:nvPr userDrawn="1"/>
          </p:nvGrpSpPr>
          <p:grpSpPr>
            <a:xfrm>
              <a:off x="223818" y="2284396"/>
              <a:ext cx="8239462" cy="868286"/>
              <a:chOff x="223818" y="2470136"/>
              <a:chExt cx="8239462" cy="868286"/>
            </a:xfrm>
          </p:grpSpPr>
          <p:sp>
            <p:nvSpPr>
              <p:cNvPr id="33" name="TextBox 32">
                <a:extLst>
                  <a:ext uri="{FF2B5EF4-FFF2-40B4-BE49-F238E27FC236}">
                    <a16:creationId xmlns:a16="http://schemas.microsoft.com/office/drawing/2014/main" id="{7E850313-1CB4-4DE9-9898-CAC4F4C3683A}"/>
                  </a:ext>
                </a:extLst>
              </p:cNvPr>
              <p:cNvSpPr txBox="1"/>
              <p:nvPr/>
            </p:nvSpPr>
            <p:spPr>
              <a:xfrm>
                <a:off x="223818" y="2470136"/>
                <a:ext cx="7928385" cy="369332"/>
              </a:xfrm>
              <a:prstGeom prst="rect">
                <a:avLst/>
              </a:prstGeom>
              <a:noFill/>
            </p:spPr>
            <p:txBody>
              <a:bodyPr wrap="square" rtlCol="0">
                <a:spAutoFit/>
              </a:bodyPr>
              <a:lstStyle/>
              <a:p>
                <a:r>
                  <a:rPr lang="en-AU" sz="1800" dirty="0">
                    <a:latin typeface="+mj-lt"/>
                  </a:rPr>
                  <a:t>Purples</a:t>
                </a:r>
              </a:p>
            </p:txBody>
          </p:sp>
          <p:grpSp>
            <p:nvGrpSpPr>
              <p:cNvPr id="34" name="Group 33">
                <a:extLst>
                  <a:ext uri="{FF2B5EF4-FFF2-40B4-BE49-F238E27FC236}">
                    <a16:creationId xmlns:a16="http://schemas.microsoft.com/office/drawing/2014/main" id="{70CBD760-D745-4DD2-B058-260F953E1B58}"/>
                  </a:ext>
                </a:extLst>
              </p:cNvPr>
              <p:cNvGrpSpPr/>
              <p:nvPr/>
            </p:nvGrpSpPr>
            <p:grpSpPr>
              <a:xfrm>
                <a:off x="309880" y="2789779"/>
                <a:ext cx="8153400" cy="548643"/>
                <a:chOff x="320040" y="1783939"/>
                <a:chExt cx="7842324" cy="548643"/>
              </a:xfrm>
            </p:grpSpPr>
            <p:sp>
              <p:nvSpPr>
                <p:cNvPr id="35" name="Rectangle 34">
                  <a:extLst>
                    <a:ext uri="{FF2B5EF4-FFF2-40B4-BE49-F238E27FC236}">
                      <a16:creationId xmlns:a16="http://schemas.microsoft.com/office/drawing/2014/main" id="{7AAA81A9-053A-47E0-8A04-7E487566DA98}"/>
                    </a:ext>
                  </a:extLst>
                </p:cNvPr>
                <p:cNvSpPr/>
                <p:nvPr/>
              </p:nvSpPr>
              <p:spPr>
                <a:xfrm>
                  <a:off x="320040" y="1783941"/>
                  <a:ext cx="1960581" cy="548641"/>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111 0 110</a:t>
                  </a:r>
                </a:p>
              </p:txBody>
            </p:sp>
            <p:sp>
              <p:nvSpPr>
                <p:cNvPr id="36" name="Rectangle 35">
                  <a:extLst>
                    <a:ext uri="{FF2B5EF4-FFF2-40B4-BE49-F238E27FC236}">
                      <a16:creationId xmlns:a16="http://schemas.microsoft.com/office/drawing/2014/main" id="{AE6192F2-7E00-4F9E-B909-0AC9243A3C4B}"/>
                    </a:ext>
                  </a:extLst>
                </p:cNvPr>
                <p:cNvSpPr/>
                <p:nvPr/>
              </p:nvSpPr>
              <p:spPr>
                <a:xfrm>
                  <a:off x="2280621" y="1783941"/>
                  <a:ext cx="1960581" cy="548641"/>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168 0 168</a:t>
                  </a:r>
                </a:p>
              </p:txBody>
            </p:sp>
            <p:sp>
              <p:nvSpPr>
                <p:cNvPr id="37" name="Rectangle 36">
                  <a:extLst>
                    <a:ext uri="{FF2B5EF4-FFF2-40B4-BE49-F238E27FC236}">
                      <a16:creationId xmlns:a16="http://schemas.microsoft.com/office/drawing/2014/main" id="{23D6008C-77AD-4BC6-B636-F2C920C1C4B0}"/>
                    </a:ext>
                  </a:extLst>
                </p:cNvPr>
                <p:cNvSpPr/>
                <p:nvPr/>
              </p:nvSpPr>
              <p:spPr>
                <a:xfrm>
                  <a:off x="4241202" y="1783940"/>
                  <a:ext cx="1960581" cy="548641"/>
                </a:xfrm>
                <a:prstGeom prst="rect">
                  <a:avLst/>
                </a:prstGeom>
                <a:solidFill>
                  <a:srgbClr val="D7A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215 165 245</a:t>
                  </a:r>
                </a:p>
              </p:txBody>
            </p:sp>
            <p:sp>
              <p:nvSpPr>
                <p:cNvPr id="38" name="Rectangle 37">
                  <a:extLst>
                    <a:ext uri="{FF2B5EF4-FFF2-40B4-BE49-F238E27FC236}">
                      <a16:creationId xmlns:a16="http://schemas.microsoft.com/office/drawing/2014/main" id="{67B6A5E2-DF70-4C69-89FE-1A517B96FDBC}"/>
                    </a:ext>
                  </a:extLst>
                </p:cNvPr>
                <p:cNvSpPr/>
                <p:nvPr/>
              </p:nvSpPr>
              <p:spPr>
                <a:xfrm>
                  <a:off x="6201783" y="1783939"/>
                  <a:ext cx="1960581" cy="548641"/>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70 15 50</a:t>
                  </a:r>
                </a:p>
              </p:txBody>
            </p:sp>
          </p:grpSp>
        </p:grpSp>
        <p:grpSp>
          <p:nvGrpSpPr>
            <p:cNvPr id="12" name="Group 11">
              <a:extLst>
                <a:ext uri="{FF2B5EF4-FFF2-40B4-BE49-F238E27FC236}">
                  <a16:creationId xmlns:a16="http://schemas.microsoft.com/office/drawing/2014/main" id="{D213FEEB-1B45-4EFF-B44F-E3B66BADBC5F}"/>
                </a:ext>
              </a:extLst>
            </p:cNvPr>
            <p:cNvGrpSpPr/>
            <p:nvPr userDrawn="1"/>
          </p:nvGrpSpPr>
          <p:grpSpPr>
            <a:xfrm>
              <a:off x="223817" y="3116997"/>
              <a:ext cx="8249623" cy="873287"/>
              <a:chOff x="223817" y="3566019"/>
              <a:chExt cx="8249623" cy="873287"/>
            </a:xfrm>
          </p:grpSpPr>
          <p:sp>
            <p:nvSpPr>
              <p:cNvPr id="27" name="TextBox 26">
                <a:extLst>
                  <a:ext uri="{FF2B5EF4-FFF2-40B4-BE49-F238E27FC236}">
                    <a16:creationId xmlns:a16="http://schemas.microsoft.com/office/drawing/2014/main" id="{8EEC8ECE-A7F8-482E-A1B0-E686BC0DD0ED}"/>
                  </a:ext>
                </a:extLst>
              </p:cNvPr>
              <p:cNvSpPr txBox="1"/>
              <p:nvPr/>
            </p:nvSpPr>
            <p:spPr>
              <a:xfrm>
                <a:off x="223817" y="3566019"/>
                <a:ext cx="7928385" cy="369332"/>
              </a:xfrm>
              <a:prstGeom prst="rect">
                <a:avLst/>
              </a:prstGeom>
              <a:noFill/>
            </p:spPr>
            <p:txBody>
              <a:bodyPr wrap="square" rtlCol="0">
                <a:spAutoFit/>
              </a:bodyPr>
              <a:lstStyle/>
              <a:p>
                <a:r>
                  <a:rPr lang="en-AU" sz="1800" dirty="0">
                    <a:latin typeface="+mj-lt"/>
                  </a:rPr>
                  <a:t>Reds</a:t>
                </a:r>
              </a:p>
            </p:txBody>
          </p:sp>
          <p:grpSp>
            <p:nvGrpSpPr>
              <p:cNvPr id="28" name="Group 27">
                <a:extLst>
                  <a:ext uri="{FF2B5EF4-FFF2-40B4-BE49-F238E27FC236}">
                    <a16:creationId xmlns:a16="http://schemas.microsoft.com/office/drawing/2014/main" id="{2EA49DE8-7ECA-43BE-A8A4-6E4BE47D81FF}"/>
                  </a:ext>
                </a:extLst>
              </p:cNvPr>
              <p:cNvGrpSpPr/>
              <p:nvPr/>
            </p:nvGrpSpPr>
            <p:grpSpPr>
              <a:xfrm>
                <a:off x="320040" y="3890663"/>
                <a:ext cx="8153400" cy="548643"/>
                <a:chOff x="320040" y="1783939"/>
                <a:chExt cx="7842324" cy="548643"/>
              </a:xfrm>
            </p:grpSpPr>
            <p:sp>
              <p:nvSpPr>
                <p:cNvPr id="29" name="Rectangle 28">
                  <a:extLst>
                    <a:ext uri="{FF2B5EF4-FFF2-40B4-BE49-F238E27FC236}">
                      <a16:creationId xmlns:a16="http://schemas.microsoft.com/office/drawing/2014/main" id="{D87E6017-CADB-4F44-98A3-6476B3DCEB47}"/>
                    </a:ext>
                  </a:extLst>
                </p:cNvPr>
                <p:cNvSpPr/>
                <p:nvPr/>
              </p:nvSpPr>
              <p:spPr>
                <a:xfrm>
                  <a:off x="320040" y="1783941"/>
                  <a:ext cx="1960581" cy="548641"/>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215 40 80</a:t>
                  </a:r>
                </a:p>
              </p:txBody>
            </p:sp>
            <p:sp>
              <p:nvSpPr>
                <p:cNvPr id="30" name="Rectangle 29">
                  <a:extLst>
                    <a:ext uri="{FF2B5EF4-FFF2-40B4-BE49-F238E27FC236}">
                      <a16:creationId xmlns:a16="http://schemas.microsoft.com/office/drawing/2014/main" id="{8B1D1189-1B40-4563-97CC-05FD715712A8}"/>
                    </a:ext>
                  </a:extLst>
                </p:cNvPr>
                <p:cNvSpPr/>
                <p:nvPr/>
              </p:nvSpPr>
              <p:spPr>
                <a:xfrm>
                  <a:off x="2280621" y="1783941"/>
                  <a:ext cx="1960581" cy="548641"/>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255 70 95</a:t>
                  </a:r>
                </a:p>
              </p:txBody>
            </p:sp>
            <p:sp>
              <p:nvSpPr>
                <p:cNvPr id="31" name="Rectangle 30">
                  <a:extLst>
                    <a:ext uri="{FF2B5EF4-FFF2-40B4-BE49-F238E27FC236}">
                      <a16:creationId xmlns:a16="http://schemas.microsoft.com/office/drawing/2014/main" id="{71836AA9-05B9-4E33-A06C-8E6DE6A1247D}"/>
                    </a:ext>
                  </a:extLst>
                </p:cNvPr>
                <p:cNvSpPr/>
                <p:nvPr/>
              </p:nvSpPr>
              <p:spPr>
                <a:xfrm>
                  <a:off x="4241202" y="1783940"/>
                  <a:ext cx="1960581" cy="548641"/>
                </a:xfrm>
                <a:prstGeom prst="rect">
                  <a:avLst/>
                </a:prstGeom>
                <a:solidFill>
                  <a:srgbClr val="F5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245 145 145</a:t>
                  </a:r>
                </a:p>
              </p:txBody>
            </p:sp>
            <p:sp>
              <p:nvSpPr>
                <p:cNvPr id="32" name="Rectangle 31">
                  <a:extLst>
                    <a:ext uri="{FF2B5EF4-FFF2-40B4-BE49-F238E27FC236}">
                      <a16:creationId xmlns:a16="http://schemas.microsoft.com/office/drawing/2014/main" id="{586261C2-09F5-4C98-AB7C-8C061BDF0B96}"/>
                    </a:ext>
                  </a:extLst>
                </p:cNvPr>
                <p:cNvSpPr/>
                <p:nvPr/>
              </p:nvSpPr>
              <p:spPr>
                <a:xfrm>
                  <a:off x="6201783" y="1783939"/>
                  <a:ext cx="1960581" cy="548641"/>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105 10 40</a:t>
                  </a:r>
                </a:p>
              </p:txBody>
            </p:sp>
          </p:grpSp>
        </p:grpSp>
        <p:grpSp>
          <p:nvGrpSpPr>
            <p:cNvPr id="13" name="Group 12">
              <a:extLst>
                <a:ext uri="{FF2B5EF4-FFF2-40B4-BE49-F238E27FC236}">
                  <a16:creationId xmlns:a16="http://schemas.microsoft.com/office/drawing/2014/main" id="{545071A4-EBB5-4C44-A37D-2F9AD8BD432B}"/>
                </a:ext>
              </a:extLst>
            </p:cNvPr>
            <p:cNvGrpSpPr/>
            <p:nvPr userDrawn="1"/>
          </p:nvGrpSpPr>
          <p:grpSpPr>
            <a:xfrm>
              <a:off x="223816" y="4005936"/>
              <a:ext cx="8239463" cy="905011"/>
              <a:chOff x="223816" y="4543737"/>
              <a:chExt cx="8239463" cy="905011"/>
            </a:xfrm>
          </p:grpSpPr>
          <p:sp>
            <p:nvSpPr>
              <p:cNvPr id="21" name="TextBox 20">
                <a:extLst>
                  <a:ext uri="{FF2B5EF4-FFF2-40B4-BE49-F238E27FC236}">
                    <a16:creationId xmlns:a16="http://schemas.microsoft.com/office/drawing/2014/main" id="{A63B2D5E-9BE0-4037-B5F8-AC7DBDE23F60}"/>
                  </a:ext>
                </a:extLst>
              </p:cNvPr>
              <p:cNvSpPr txBox="1"/>
              <p:nvPr/>
            </p:nvSpPr>
            <p:spPr>
              <a:xfrm>
                <a:off x="223816" y="4543737"/>
                <a:ext cx="7928385" cy="369332"/>
              </a:xfrm>
              <a:prstGeom prst="rect">
                <a:avLst/>
              </a:prstGeom>
              <a:noFill/>
            </p:spPr>
            <p:txBody>
              <a:bodyPr wrap="square" rtlCol="0">
                <a:spAutoFit/>
              </a:bodyPr>
              <a:lstStyle/>
              <a:p>
                <a:r>
                  <a:rPr lang="en-AU" sz="1800" dirty="0">
                    <a:latin typeface="+mj-lt"/>
                  </a:rPr>
                  <a:t>Yellows</a:t>
                </a:r>
              </a:p>
            </p:txBody>
          </p:sp>
          <p:grpSp>
            <p:nvGrpSpPr>
              <p:cNvPr id="22" name="Group 21">
                <a:extLst>
                  <a:ext uri="{FF2B5EF4-FFF2-40B4-BE49-F238E27FC236}">
                    <a16:creationId xmlns:a16="http://schemas.microsoft.com/office/drawing/2014/main" id="{976F7C61-851B-4A03-AB2F-B05C90D73B46}"/>
                  </a:ext>
                </a:extLst>
              </p:cNvPr>
              <p:cNvGrpSpPr/>
              <p:nvPr/>
            </p:nvGrpSpPr>
            <p:grpSpPr>
              <a:xfrm>
                <a:off x="309880" y="4900105"/>
                <a:ext cx="8153399" cy="548643"/>
                <a:chOff x="320040" y="1783939"/>
                <a:chExt cx="7842324" cy="548643"/>
              </a:xfrm>
            </p:grpSpPr>
            <p:sp>
              <p:nvSpPr>
                <p:cNvPr id="23" name="Rectangle 22">
                  <a:extLst>
                    <a:ext uri="{FF2B5EF4-FFF2-40B4-BE49-F238E27FC236}">
                      <a16:creationId xmlns:a16="http://schemas.microsoft.com/office/drawing/2014/main" id="{0C68306D-EEEE-4DAB-B41F-4CCCF4518EE2}"/>
                    </a:ext>
                  </a:extLst>
                </p:cNvPr>
                <p:cNvSpPr/>
                <p:nvPr/>
              </p:nvSpPr>
              <p:spPr>
                <a:xfrm>
                  <a:off x="320040" y="1783941"/>
                  <a:ext cx="1960581" cy="548641"/>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255 160 20</a:t>
                  </a:r>
                </a:p>
              </p:txBody>
            </p:sp>
            <p:sp>
              <p:nvSpPr>
                <p:cNvPr id="24" name="Rectangle 23">
                  <a:extLst>
                    <a:ext uri="{FF2B5EF4-FFF2-40B4-BE49-F238E27FC236}">
                      <a16:creationId xmlns:a16="http://schemas.microsoft.com/office/drawing/2014/main" id="{1C2E728D-B444-4F1A-B2D3-C588D578141B}"/>
                    </a:ext>
                  </a:extLst>
                </p:cNvPr>
                <p:cNvSpPr/>
                <p:nvPr/>
              </p:nvSpPr>
              <p:spPr>
                <a:xfrm>
                  <a:off x="2280621" y="1783941"/>
                  <a:ext cx="1960581" cy="54864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255 180 30</a:t>
                  </a:r>
                </a:p>
              </p:txBody>
            </p:sp>
            <p:sp>
              <p:nvSpPr>
                <p:cNvPr id="25" name="Rectangle 24">
                  <a:extLst>
                    <a:ext uri="{FF2B5EF4-FFF2-40B4-BE49-F238E27FC236}">
                      <a16:creationId xmlns:a16="http://schemas.microsoft.com/office/drawing/2014/main" id="{5D526E2D-71B1-4AEE-9839-FE0C427A2B01}"/>
                    </a:ext>
                  </a:extLst>
                </p:cNvPr>
                <p:cNvSpPr/>
                <p:nvPr/>
              </p:nvSpPr>
              <p:spPr>
                <a:xfrm>
                  <a:off x="4241202" y="1783940"/>
                  <a:ext cx="1960581" cy="548641"/>
                </a:xfrm>
                <a:prstGeom prst="rect">
                  <a:avLst/>
                </a:prstGeom>
                <a:solidFill>
                  <a:srgbClr val="FFD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255 220 120</a:t>
                  </a:r>
                </a:p>
              </p:txBody>
            </p:sp>
            <p:sp>
              <p:nvSpPr>
                <p:cNvPr id="26" name="Rectangle 25">
                  <a:extLst>
                    <a:ext uri="{FF2B5EF4-FFF2-40B4-BE49-F238E27FC236}">
                      <a16:creationId xmlns:a16="http://schemas.microsoft.com/office/drawing/2014/main" id="{811521E0-B9CC-4572-A90A-72F07A58DF6F}"/>
                    </a:ext>
                  </a:extLst>
                </p:cNvPr>
                <p:cNvSpPr/>
                <p:nvPr/>
              </p:nvSpPr>
              <p:spPr>
                <a:xfrm>
                  <a:off x="6201783" y="1783939"/>
                  <a:ext cx="1960581" cy="548641"/>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160 75 0</a:t>
                  </a:r>
                </a:p>
              </p:txBody>
            </p:sp>
          </p:grpSp>
        </p:grpSp>
        <p:grpSp>
          <p:nvGrpSpPr>
            <p:cNvPr id="14" name="Group 13">
              <a:extLst>
                <a:ext uri="{FF2B5EF4-FFF2-40B4-BE49-F238E27FC236}">
                  <a16:creationId xmlns:a16="http://schemas.microsoft.com/office/drawing/2014/main" id="{21DC945A-A14D-44D8-8578-F5E7CD79D2AB}"/>
                </a:ext>
              </a:extLst>
            </p:cNvPr>
            <p:cNvGrpSpPr/>
            <p:nvPr userDrawn="1"/>
          </p:nvGrpSpPr>
          <p:grpSpPr>
            <a:xfrm>
              <a:off x="233979" y="4889050"/>
              <a:ext cx="8239461" cy="916380"/>
              <a:chOff x="223819" y="4532368"/>
              <a:chExt cx="8239461" cy="916380"/>
            </a:xfrm>
          </p:grpSpPr>
          <p:sp>
            <p:nvSpPr>
              <p:cNvPr id="15" name="TextBox 14">
                <a:extLst>
                  <a:ext uri="{FF2B5EF4-FFF2-40B4-BE49-F238E27FC236}">
                    <a16:creationId xmlns:a16="http://schemas.microsoft.com/office/drawing/2014/main" id="{DBD19E9B-0DA2-4029-8453-2B8375913AE6}"/>
                  </a:ext>
                </a:extLst>
              </p:cNvPr>
              <p:cNvSpPr txBox="1"/>
              <p:nvPr/>
            </p:nvSpPr>
            <p:spPr>
              <a:xfrm>
                <a:off x="223819" y="4532368"/>
                <a:ext cx="7928385" cy="369332"/>
              </a:xfrm>
              <a:prstGeom prst="rect">
                <a:avLst/>
              </a:prstGeom>
              <a:noFill/>
            </p:spPr>
            <p:txBody>
              <a:bodyPr wrap="square" rtlCol="0">
                <a:spAutoFit/>
              </a:bodyPr>
              <a:lstStyle/>
              <a:p>
                <a:r>
                  <a:rPr lang="en-AU" sz="1800" dirty="0">
                    <a:latin typeface="+mj-lt"/>
                  </a:rPr>
                  <a:t>Greens</a:t>
                </a:r>
              </a:p>
            </p:txBody>
          </p:sp>
          <p:grpSp>
            <p:nvGrpSpPr>
              <p:cNvPr id="16" name="Group 15">
                <a:extLst>
                  <a:ext uri="{FF2B5EF4-FFF2-40B4-BE49-F238E27FC236}">
                    <a16:creationId xmlns:a16="http://schemas.microsoft.com/office/drawing/2014/main" id="{DEA1F6F2-71F8-4E54-A89C-123847C9317D}"/>
                  </a:ext>
                </a:extLst>
              </p:cNvPr>
              <p:cNvGrpSpPr/>
              <p:nvPr/>
            </p:nvGrpSpPr>
            <p:grpSpPr>
              <a:xfrm>
                <a:off x="309880" y="4900105"/>
                <a:ext cx="8153400" cy="548643"/>
                <a:chOff x="320040" y="1783939"/>
                <a:chExt cx="7842324" cy="548643"/>
              </a:xfrm>
            </p:grpSpPr>
            <p:sp>
              <p:nvSpPr>
                <p:cNvPr id="17" name="Rectangle 16">
                  <a:extLst>
                    <a:ext uri="{FF2B5EF4-FFF2-40B4-BE49-F238E27FC236}">
                      <a16:creationId xmlns:a16="http://schemas.microsoft.com/office/drawing/2014/main" id="{F5B3E93F-2B37-453B-9EB2-4B123A70E116}"/>
                    </a:ext>
                  </a:extLst>
                </p:cNvPr>
                <p:cNvSpPr/>
                <p:nvPr/>
              </p:nvSpPr>
              <p:spPr>
                <a:xfrm>
                  <a:off x="320040" y="1783941"/>
                  <a:ext cx="1960581" cy="548641"/>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0 125 85</a:t>
                  </a:r>
                </a:p>
              </p:txBody>
            </p:sp>
            <p:sp>
              <p:nvSpPr>
                <p:cNvPr id="18" name="Rectangle 17">
                  <a:extLst>
                    <a:ext uri="{FF2B5EF4-FFF2-40B4-BE49-F238E27FC236}">
                      <a16:creationId xmlns:a16="http://schemas.microsoft.com/office/drawing/2014/main" id="{6275D9CF-C867-48C3-891E-555BB0AE975B}"/>
                    </a:ext>
                  </a:extLst>
                </p:cNvPr>
                <p:cNvSpPr/>
                <p:nvPr/>
              </p:nvSpPr>
              <p:spPr>
                <a:xfrm>
                  <a:off x="2280621" y="1783941"/>
                  <a:ext cx="1960581" cy="548641"/>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10 210 135</a:t>
                  </a:r>
                </a:p>
              </p:txBody>
            </p:sp>
            <p:sp>
              <p:nvSpPr>
                <p:cNvPr id="19" name="Rectangle 18">
                  <a:extLst>
                    <a:ext uri="{FF2B5EF4-FFF2-40B4-BE49-F238E27FC236}">
                      <a16:creationId xmlns:a16="http://schemas.microsoft.com/office/drawing/2014/main" id="{9A99C0A5-AD37-446D-BAED-40746F4A21A9}"/>
                    </a:ext>
                  </a:extLst>
                </p:cNvPr>
                <p:cNvSpPr/>
                <p:nvPr/>
              </p:nvSpPr>
              <p:spPr>
                <a:xfrm>
                  <a:off x="4241202" y="1783940"/>
                  <a:ext cx="1960581" cy="548641"/>
                </a:xfrm>
                <a:prstGeom prst="rect">
                  <a:avLst/>
                </a:prstGeom>
                <a:solidFill>
                  <a:srgbClr val="78F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120 250 200</a:t>
                  </a:r>
                </a:p>
              </p:txBody>
            </p:sp>
            <p:sp>
              <p:nvSpPr>
                <p:cNvPr id="20" name="Rectangle 19">
                  <a:extLst>
                    <a:ext uri="{FF2B5EF4-FFF2-40B4-BE49-F238E27FC236}">
                      <a16:creationId xmlns:a16="http://schemas.microsoft.com/office/drawing/2014/main" id="{D6457402-DD56-4E84-BA76-FC588DDB5F8D}"/>
                    </a:ext>
                  </a:extLst>
                </p:cNvPr>
                <p:cNvSpPr/>
                <p:nvPr/>
              </p:nvSpPr>
              <p:spPr>
                <a:xfrm>
                  <a:off x="6201783" y="1783939"/>
                  <a:ext cx="1960581" cy="548641"/>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0 60 45</a:t>
                  </a:r>
                </a:p>
              </p:txBody>
            </p:sp>
          </p:grpSp>
        </p:grpSp>
      </p:grpSp>
      <p:grpSp>
        <p:nvGrpSpPr>
          <p:cNvPr id="45" name="Group 44">
            <a:extLst>
              <a:ext uri="{FF2B5EF4-FFF2-40B4-BE49-F238E27FC236}">
                <a16:creationId xmlns:a16="http://schemas.microsoft.com/office/drawing/2014/main" id="{0592A3B9-D694-4FD3-AEB2-E5B6D2BD51B6}"/>
              </a:ext>
            </a:extLst>
          </p:cNvPr>
          <p:cNvGrpSpPr/>
          <p:nvPr userDrawn="1"/>
        </p:nvGrpSpPr>
        <p:grpSpPr>
          <a:xfrm>
            <a:off x="8504600" y="1503060"/>
            <a:ext cx="2090020" cy="4277193"/>
            <a:chOff x="9356833" y="1672577"/>
            <a:chExt cx="2385820" cy="4362408"/>
          </a:xfrm>
        </p:grpSpPr>
        <p:grpSp>
          <p:nvGrpSpPr>
            <p:cNvPr id="46" name="Group 45">
              <a:extLst>
                <a:ext uri="{FF2B5EF4-FFF2-40B4-BE49-F238E27FC236}">
                  <a16:creationId xmlns:a16="http://schemas.microsoft.com/office/drawing/2014/main" id="{CED65D36-354B-4007-B44C-979735F8EA4A}"/>
                </a:ext>
              </a:extLst>
            </p:cNvPr>
            <p:cNvGrpSpPr/>
            <p:nvPr userDrawn="1"/>
          </p:nvGrpSpPr>
          <p:grpSpPr>
            <a:xfrm>
              <a:off x="9356834" y="1672577"/>
              <a:ext cx="2363761" cy="890336"/>
              <a:chOff x="9172160" y="1283148"/>
              <a:chExt cx="2363761" cy="890336"/>
            </a:xfrm>
          </p:grpSpPr>
          <p:sp>
            <p:nvSpPr>
              <p:cNvPr id="56" name="Rectangle 55">
                <a:extLst>
                  <a:ext uri="{FF2B5EF4-FFF2-40B4-BE49-F238E27FC236}">
                    <a16:creationId xmlns:a16="http://schemas.microsoft.com/office/drawing/2014/main" id="{3453BBA1-0F31-4B94-97F0-074DB859BE27}"/>
                  </a:ext>
                </a:extLst>
              </p:cNvPr>
              <p:cNvSpPr/>
              <p:nvPr/>
            </p:nvSpPr>
            <p:spPr>
              <a:xfrm>
                <a:off x="9281159" y="1624843"/>
                <a:ext cx="2254762" cy="54864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0 0 0</a:t>
                </a:r>
              </a:p>
            </p:txBody>
          </p:sp>
          <p:sp>
            <p:nvSpPr>
              <p:cNvPr id="57" name="TextBox 56">
                <a:extLst>
                  <a:ext uri="{FF2B5EF4-FFF2-40B4-BE49-F238E27FC236}">
                    <a16:creationId xmlns:a16="http://schemas.microsoft.com/office/drawing/2014/main" id="{65379D49-F824-4153-B5BB-694CB0E84852}"/>
                  </a:ext>
                </a:extLst>
              </p:cNvPr>
              <p:cNvSpPr txBox="1"/>
              <p:nvPr/>
            </p:nvSpPr>
            <p:spPr>
              <a:xfrm>
                <a:off x="9172160" y="1283148"/>
                <a:ext cx="1508409" cy="369332"/>
              </a:xfrm>
              <a:prstGeom prst="rect">
                <a:avLst/>
              </a:prstGeom>
              <a:noFill/>
            </p:spPr>
            <p:txBody>
              <a:bodyPr wrap="square" rtlCol="0">
                <a:spAutoFit/>
              </a:bodyPr>
              <a:lstStyle/>
              <a:p>
                <a:r>
                  <a:rPr lang="en-AU" sz="1800" dirty="0">
                    <a:latin typeface="+mj-lt"/>
                  </a:rPr>
                  <a:t>Black</a:t>
                </a:r>
              </a:p>
            </p:txBody>
          </p:sp>
        </p:grpSp>
        <p:grpSp>
          <p:nvGrpSpPr>
            <p:cNvPr id="47" name="Group 46">
              <a:extLst>
                <a:ext uri="{FF2B5EF4-FFF2-40B4-BE49-F238E27FC236}">
                  <a16:creationId xmlns:a16="http://schemas.microsoft.com/office/drawing/2014/main" id="{3D0F67EF-6325-427E-AAB7-38CA8DB7D981}"/>
                </a:ext>
              </a:extLst>
            </p:cNvPr>
            <p:cNvGrpSpPr/>
            <p:nvPr userDrawn="1"/>
          </p:nvGrpSpPr>
          <p:grpSpPr>
            <a:xfrm>
              <a:off x="9356833" y="2528133"/>
              <a:ext cx="2363762" cy="879275"/>
              <a:chOff x="9152712" y="2182543"/>
              <a:chExt cx="2363762" cy="879275"/>
            </a:xfrm>
          </p:grpSpPr>
          <p:sp>
            <p:nvSpPr>
              <p:cNvPr id="54" name="Rectangle 53">
                <a:extLst>
                  <a:ext uri="{FF2B5EF4-FFF2-40B4-BE49-F238E27FC236}">
                    <a16:creationId xmlns:a16="http://schemas.microsoft.com/office/drawing/2014/main" id="{B430601F-522E-4B1A-9033-9A2C36ADBA7B}"/>
                  </a:ext>
                </a:extLst>
              </p:cNvPr>
              <p:cNvSpPr/>
              <p:nvPr/>
            </p:nvSpPr>
            <p:spPr>
              <a:xfrm>
                <a:off x="9304284" y="2518277"/>
                <a:ext cx="2212190" cy="54354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255 255 255</a:t>
                </a:r>
              </a:p>
            </p:txBody>
          </p:sp>
          <p:sp>
            <p:nvSpPr>
              <p:cNvPr id="55" name="TextBox 54">
                <a:extLst>
                  <a:ext uri="{FF2B5EF4-FFF2-40B4-BE49-F238E27FC236}">
                    <a16:creationId xmlns:a16="http://schemas.microsoft.com/office/drawing/2014/main" id="{D8924D86-9A47-4CBF-92DB-CF5858D654AA}"/>
                  </a:ext>
                </a:extLst>
              </p:cNvPr>
              <p:cNvSpPr txBox="1"/>
              <p:nvPr/>
            </p:nvSpPr>
            <p:spPr>
              <a:xfrm>
                <a:off x="9152712" y="2182543"/>
                <a:ext cx="1508409" cy="369332"/>
              </a:xfrm>
              <a:prstGeom prst="rect">
                <a:avLst/>
              </a:prstGeom>
              <a:noFill/>
            </p:spPr>
            <p:txBody>
              <a:bodyPr wrap="square" rtlCol="0">
                <a:spAutoFit/>
              </a:bodyPr>
              <a:lstStyle/>
              <a:p>
                <a:r>
                  <a:rPr lang="en-AU" sz="1800" dirty="0">
                    <a:latin typeface="+mj-lt"/>
                  </a:rPr>
                  <a:t>White</a:t>
                </a:r>
              </a:p>
            </p:txBody>
          </p:sp>
        </p:grpSp>
        <p:grpSp>
          <p:nvGrpSpPr>
            <p:cNvPr id="48" name="Group 47">
              <a:extLst>
                <a:ext uri="{FF2B5EF4-FFF2-40B4-BE49-F238E27FC236}">
                  <a16:creationId xmlns:a16="http://schemas.microsoft.com/office/drawing/2014/main" id="{748A177A-E39D-4848-A1AB-756C4906FB47}"/>
                </a:ext>
              </a:extLst>
            </p:cNvPr>
            <p:cNvGrpSpPr/>
            <p:nvPr userDrawn="1"/>
          </p:nvGrpSpPr>
          <p:grpSpPr>
            <a:xfrm>
              <a:off x="9390197" y="3368316"/>
              <a:ext cx="2352456" cy="2666669"/>
              <a:chOff x="9140896" y="3143161"/>
              <a:chExt cx="2352456" cy="2666669"/>
            </a:xfrm>
          </p:grpSpPr>
          <p:sp>
            <p:nvSpPr>
              <p:cNvPr id="49" name="Rectangle 48">
                <a:extLst>
                  <a:ext uri="{FF2B5EF4-FFF2-40B4-BE49-F238E27FC236}">
                    <a16:creationId xmlns:a16="http://schemas.microsoft.com/office/drawing/2014/main" id="{6D261C9A-6214-46B7-A65E-9DF79A6C5597}"/>
                  </a:ext>
                </a:extLst>
              </p:cNvPr>
              <p:cNvSpPr/>
              <p:nvPr/>
            </p:nvSpPr>
            <p:spPr>
              <a:xfrm>
                <a:off x="9281160" y="3473401"/>
                <a:ext cx="2212189" cy="58335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51 51 51</a:t>
                </a:r>
              </a:p>
            </p:txBody>
          </p:sp>
          <p:sp>
            <p:nvSpPr>
              <p:cNvPr id="50" name="Rectangle 49">
                <a:extLst>
                  <a:ext uri="{FF2B5EF4-FFF2-40B4-BE49-F238E27FC236}">
                    <a16:creationId xmlns:a16="http://schemas.microsoft.com/office/drawing/2014/main" id="{05215B7D-DD6B-430D-9CBE-718E8EC91461}"/>
                  </a:ext>
                </a:extLst>
              </p:cNvPr>
              <p:cNvSpPr/>
              <p:nvPr/>
            </p:nvSpPr>
            <p:spPr>
              <a:xfrm>
                <a:off x="9281160" y="4070342"/>
                <a:ext cx="2212192" cy="540023"/>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165 165 165</a:t>
                </a:r>
              </a:p>
            </p:txBody>
          </p:sp>
          <p:sp>
            <p:nvSpPr>
              <p:cNvPr id="51" name="Rectangle 50">
                <a:extLst>
                  <a:ext uri="{FF2B5EF4-FFF2-40B4-BE49-F238E27FC236}">
                    <a16:creationId xmlns:a16="http://schemas.microsoft.com/office/drawing/2014/main" id="{B017EE66-6186-4A3D-9827-25404E7EBE0F}"/>
                  </a:ext>
                </a:extLst>
              </p:cNvPr>
              <p:cNvSpPr/>
              <p:nvPr/>
            </p:nvSpPr>
            <p:spPr>
              <a:xfrm>
                <a:off x="9281161" y="4610363"/>
                <a:ext cx="2212191" cy="582034"/>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solidFill>
                    <a:latin typeface="+mj-lt"/>
                  </a:rPr>
                  <a:t>RGB 200 200 200</a:t>
                </a:r>
              </a:p>
            </p:txBody>
          </p:sp>
          <p:sp>
            <p:nvSpPr>
              <p:cNvPr id="52" name="Rectangle 51">
                <a:extLst>
                  <a:ext uri="{FF2B5EF4-FFF2-40B4-BE49-F238E27FC236}">
                    <a16:creationId xmlns:a16="http://schemas.microsoft.com/office/drawing/2014/main" id="{4A6446CE-357D-4836-92A7-27DE538E3001}"/>
                  </a:ext>
                </a:extLst>
              </p:cNvPr>
              <p:cNvSpPr/>
              <p:nvPr/>
            </p:nvSpPr>
            <p:spPr>
              <a:xfrm>
                <a:off x="9281160" y="5192397"/>
                <a:ext cx="2212189" cy="6174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mj-lt"/>
                  </a:rPr>
                  <a:t>RGB 230 230 230</a:t>
                </a:r>
              </a:p>
            </p:txBody>
          </p:sp>
          <p:sp>
            <p:nvSpPr>
              <p:cNvPr id="53" name="TextBox 52">
                <a:extLst>
                  <a:ext uri="{FF2B5EF4-FFF2-40B4-BE49-F238E27FC236}">
                    <a16:creationId xmlns:a16="http://schemas.microsoft.com/office/drawing/2014/main" id="{AECDC51F-89BE-4CDE-8895-8067E59DC3F5}"/>
                  </a:ext>
                </a:extLst>
              </p:cNvPr>
              <p:cNvSpPr txBox="1"/>
              <p:nvPr/>
            </p:nvSpPr>
            <p:spPr>
              <a:xfrm>
                <a:off x="9140896" y="3143161"/>
                <a:ext cx="1508410" cy="376690"/>
              </a:xfrm>
              <a:prstGeom prst="rect">
                <a:avLst/>
              </a:prstGeom>
              <a:noFill/>
            </p:spPr>
            <p:txBody>
              <a:bodyPr wrap="square" rtlCol="0">
                <a:spAutoFit/>
              </a:bodyPr>
              <a:lstStyle/>
              <a:p>
                <a:r>
                  <a:rPr lang="en-AU" sz="1800" dirty="0">
                    <a:latin typeface="+mj-lt"/>
                  </a:rPr>
                  <a:t>Neutrals</a:t>
                </a:r>
              </a:p>
            </p:txBody>
          </p:sp>
        </p:grpSp>
      </p:grpSp>
      <p:sp>
        <p:nvSpPr>
          <p:cNvPr id="58" name="Rectangle 57">
            <a:extLst>
              <a:ext uri="{FF2B5EF4-FFF2-40B4-BE49-F238E27FC236}">
                <a16:creationId xmlns:a16="http://schemas.microsoft.com/office/drawing/2014/main" id="{F74059C9-919A-45A1-A03E-BEB36589E8E4}"/>
              </a:ext>
            </a:extLst>
          </p:cNvPr>
          <p:cNvSpPr/>
          <p:nvPr userDrawn="1"/>
        </p:nvSpPr>
        <p:spPr>
          <a:xfrm>
            <a:off x="320040" y="1077548"/>
            <a:ext cx="8849490" cy="323165"/>
          </a:xfrm>
          <a:prstGeom prst="rect">
            <a:avLst/>
          </a:prstGeom>
        </p:spPr>
        <p:txBody>
          <a:bodyPr wrap="square" lIns="0" tIns="0" rIns="0">
            <a:spAutoFit/>
          </a:bodyPr>
          <a:lstStyle/>
          <a:p>
            <a:pPr lvl="0"/>
            <a:r>
              <a:rPr lang="en-AU" sz="1800" b="1" dirty="0">
                <a:solidFill>
                  <a:schemeClr val="accent3"/>
                </a:solidFill>
                <a:latin typeface="+mn-lt"/>
                <a:cs typeface="JacobsChronos" pitchFamily="34" charset="0"/>
              </a:rPr>
              <a:t>Delete this slide before finalising your presentation</a:t>
            </a:r>
          </a:p>
        </p:txBody>
      </p:sp>
    </p:spTree>
    <p:extLst>
      <p:ext uri="{BB962C8B-B14F-4D97-AF65-F5344CB8AC3E}">
        <p14:creationId xmlns:p14="http://schemas.microsoft.com/office/powerpoint/2010/main" val="2795545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DB7C2-9DCE-477C-8B93-9DDBA8FD12DC}"/>
              </a:ext>
            </a:extLst>
          </p:cNvPr>
          <p:cNvSpPr>
            <a:spLocks noGrp="1"/>
          </p:cNvSpPr>
          <p:nvPr>
            <p:ph type="title" hasCustomPrompt="1"/>
          </p:nvPr>
        </p:nvSpPr>
        <p:spPr/>
        <p:txBody>
          <a:bodyPr/>
          <a:lstStyle>
            <a:lvl1pPr>
              <a:defRPr/>
            </a:lvl1pPr>
          </a:lstStyle>
          <a:p>
            <a:r>
              <a:rPr lang="en-AU" dirty="0"/>
              <a:t>Instructions for this template – PLEASE READ BEFORE CONTINUING</a:t>
            </a:r>
            <a:endParaRPr lang="en-US" dirty="0"/>
          </a:p>
        </p:txBody>
      </p:sp>
      <p:sp>
        <p:nvSpPr>
          <p:cNvPr id="3" name="Footer Placeholder 2">
            <a:extLst>
              <a:ext uri="{FF2B5EF4-FFF2-40B4-BE49-F238E27FC236}">
                <a16:creationId xmlns:a16="http://schemas.microsoft.com/office/drawing/2014/main" id="{CE428C74-04D1-478A-B50F-D0CC9DC84C00}"/>
              </a:ext>
            </a:extLst>
          </p:cNvPr>
          <p:cNvSpPr>
            <a:spLocks noGrp="1"/>
          </p:cNvSpPr>
          <p:nvPr>
            <p:ph type="ftr" sz="quarter" idx="10"/>
          </p:nvPr>
        </p:nvSpPr>
        <p:spPr/>
        <p:txBody>
          <a:bodyPr/>
          <a:lstStyle/>
          <a:p>
            <a:r>
              <a:rPr lang="en-AU"/>
              <a:t>©Jacobs 2019</a:t>
            </a:r>
            <a:endParaRPr lang="en-AU" dirty="0"/>
          </a:p>
        </p:txBody>
      </p:sp>
      <p:sp>
        <p:nvSpPr>
          <p:cNvPr id="5" name="Rectangle 4">
            <a:extLst>
              <a:ext uri="{FF2B5EF4-FFF2-40B4-BE49-F238E27FC236}">
                <a16:creationId xmlns:a16="http://schemas.microsoft.com/office/drawing/2014/main" id="{52639E23-1F27-4E36-B4F2-15023129F80A}"/>
              </a:ext>
            </a:extLst>
          </p:cNvPr>
          <p:cNvSpPr/>
          <p:nvPr userDrawn="1"/>
        </p:nvSpPr>
        <p:spPr>
          <a:xfrm>
            <a:off x="320040" y="1135182"/>
            <a:ext cx="11521439" cy="600164"/>
          </a:xfrm>
          <a:prstGeom prst="rect">
            <a:avLst/>
          </a:prstGeom>
        </p:spPr>
        <p:txBody>
          <a:bodyPr wrap="square" lIns="0" tIns="0" rIns="0">
            <a:spAutoFit/>
          </a:bodyPr>
          <a:lstStyle/>
          <a:p>
            <a:pPr lvl="0"/>
            <a:r>
              <a:rPr lang="en-AU" sz="1800" b="1" dirty="0">
                <a:solidFill>
                  <a:schemeClr val="accent3"/>
                </a:solidFill>
                <a:latin typeface="+mn-lt"/>
                <a:cs typeface="JacobsChronos" pitchFamily="34" charset="0"/>
              </a:rPr>
              <a:t>This template uses the Jacobs Chronos font throughout. Make sure this font is installed on your computer before continuing. </a:t>
            </a:r>
          </a:p>
        </p:txBody>
      </p:sp>
      <p:sp>
        <p:nvSpPr>
          <p:cNvPr id="14" name="Rectangle 13">
            <a:extLst>
              <a:ext uri="{FF2B5EF4-FFF2-40B4-BE49-F238E27FC236}">
                <a16:creationId xmlns:a16="http://schemas.microsoft.com/office/drawing/2014/main" id="{D27E198F-65BB-4F16-AB43-9D090118E33B}"/>
              </a:ext>
            </a:extLst>
          </p:cNvPr>
          <p:cNvSpPr/>
          <p:nvPr userDrawn="1"/>
        </p:nvSpPr>
        <p:spPr>
          <a:xfrm>
            <a:off x="3363524" y="1803624"/>
            <a:ext cx="8626168" cy="1031051"/>
          </a:xfrm>
          <a:prstGeom prst="rect">
            <a:avLst/>
          </a:prstGeom>
        </p:spPr>
        <p:txBody>
          <a:bodyPr wrap="square">
            <a:spAutoFit/>
          </a:bodyPr>
          <a:lstStyle/>
          <a:p>
            <a:pPr lvl="0">
              <a:spcAft>
                <a:spcPts val="300"/>
              </a:spcAft>
            </a:pPr>
            <a:r>
              <a:rPr lang="en-AU" sz="1400" b="1" kern="1200" cap="all" dirty="0">
                <a:solidFill>
                  <a:srgbClr val="0A7DFF"/>
                </a:solidFill>
                <a:latin typeface="+mn-lt"/>
                <a:ea typeface="+mn-ea"/>
                <a:cs typeface="JacobsChronos" pitchFamily="34" charset="0"/>
              </a:rPr>
              <a:t>*IMPORTANT – EMBED JACOBS CHRONOS WHEN SAVING YOUR PRESENTATION. </a:t>
            </a:r>
          </a:p>
          <a:p>
            <a:pPr lvl="0">
              <a:spcAft>
                <a:spcPts val="300"/>
              </a:spcAft>
            </a:pPr>
            <a:r>
              <a:rPr lang="en-AU" sz="1400" b="1" kern="1200" cap="none" baseline="0" dirty="0">
                <a:solidFill>
                  <a:schemeClr val="tx1"/>
                </a:solidFill>
                <a:latin typeface="+mn-lt"/>
                <a:ea typeface="+mn-ea"/>
                <a:cs typeface="JacobsChronos" pitchFamily="34" charset="0"/>
              </a:rPr>
              <a:t>Instructions</a:t>
            </a:r>
            <a:endParaRPr lang="en-AU" sz="1200" b="1" kern="1200" cap="none" baseline="0" dirty="0">
              <a:solidFill>
                <a:schemeClr val="tx1"/>
              </a:solidFill>
              <a:latin typeface="+mn-lt"/>
              <a:ea typeface="+mn-ea"/>
              <a:cs typeface="JacobsChronos" pitchFamily="34" charset="0"/>
            </a:endParaRPr>
          </a:p>
          <a:p>
            <a:pPr lvl="0">
              <a:spcAft>
                <a:spcPts val="300"/>
              </a:spcAft>
            </a:pPr>
            <a:r>
              <a:rPr lang="en-AU" sz="1400" b="0" i="1" kern="1200" baseline="0" dirty="0">
                <a:solidFill>
                  <a:schemeClr val="tx1"/>
                </a:solidFill>
                <a:latin typeface="+mn-lt"/>
                <a:ea typeface="+mn-ea"/>
                <a:cs typeface="JacobsChronos" pitchFamily="34" charset="0"/>
              </a:rPr>
              <a:t>File &gt; Save As &gt; Browse </a:t>
            </a:r>
            <a:r>
              <a:rPr lang="en-AU" sz="1400" b="0" kern="1200" baseline="0" dirty="0">
                <a:solidFill>
                  <a:schemeClr val="tx1"/>
                </a:solidFill>
                <a:latin typeface="+mn-lt"/>
                <a:ea typeface="+mn-ea"/>
                <a:cs typeface="JacobsChronos" pitchFamily="34" charset="0"/>
              </a:rPr>
              <a:t>(choose area to save) &gt; Browse Window choose </a:t>
            </a:r>
            <a:r>
              <a:rPr lang="en-AU" sz="1400" b="0" i="1" kern="1200" baseline="0" dirty="0">
                <a:solidFill>
                  <a:schemeClr val="tx1"/>
                </a:solidFill>
                <a:latin typeface="+mn-lt"/>
                <a:ea typeface="+mn-ea"/>
                <a:cs typeface="JacobsChronos" pitchFamily="34" charset="0"/>
              </a:rPr>
              <a:t>Tools dropdown </a:t>
            </a:r>
            <a:r>
              <a:rPr lang="en-AU" sz="1400" b="0" kern="1200" baseline="0" dirty="0">
                <a:solidFill>
                  <a:schemeClr val="tx1"/>
                </a:solidFill>
                <a:latin typeface="+mn-lt"/>
                <a:ea typeface="+mn-ea"/>
                <a:cs typeface="JacobsChronos" pitchFamily="34" charset="0"/>
              </a:rPr>
              <a:t>next to the “Save” button &gt; </a:t>
            </a:r>
            <a:r>
              <a:rPr lang="en-AU" sz="1400" b="0" i="1" kern="1200" baseline="0" dirty="0">
                <a:solidFill>
                  <a:schemeClr val="tx1"/>
                </a:solidFill>
                <a:latin typeface="+mn-lt"/>
                <a:ea typeface="+mn-ea"/>
                <a:cs typeface="JacobsChronos" pitchFamily="34" charset="0"/>
              </a:rPr>
              <a:t>Save Options.  A new window will appear. Scroll to the bottom options and select as per below. </a:t>
            </a:r>
          </a:p>
        </p:txBody>
      </p:sp>
      <p:sp>
        <p:nvSpPr>
          <p:cNvPr id="16" name="Rectangle 15">
            <a:extLst>
              <a:ext uri="{FF2B5EF4-FFF2-40B4-BE49-F238E27FC236}">
                <a16:creationId xmlns:a16="http://schemas.microsoft.com/office/drawing/2014/main" id="{98B9AFD4-EC77-4A29-84F6-52BD5C15A51E}"/>
              </a:ext>
            </a:extLst>
          </p:cNvPr>
          <p:cNvSpPr/>
          <p:nvPr userDrawn="1"/>
        </p:nvSpPr>
        <p:spPr>
          <a:xfrm>
            <a:off x="8956312" y="5559231"/>
            <a:ext cx="2885167" cy="600164"/>
          </a:xfrm>
          <a:prstGeom prst="rect">
            <a:avLst/>
          </a:prstGeom>
        </p:spPr>
        <p:txBody>
          <a:bodyPr wrap="square" lIns="0" tIns="0" rIns="0">
            <a:spAutoFit/>
          </a:bodyPr>
          <a:lstStyle/>
          <a:p>
            <a:pPr lvl="0" algn="r"/>
            <a:r>
              <a:rPr lang="en-AU" sz="1800" b="1" dirty="0">
                <a:solidFill>
                  <a:schemeClr val="accent3"/>
                </a:solidFill>
                <a:latin typeface="+mn-lt"/>
                <a:cs typeface="JacobsChronos" pitchFamily="34" charset="0"/>
              </a:rPr>
              <a:t>Delete this slide before finalising your presentation</a:t>
            </a:r>
          </a:p>
        </p:txBody>
      </p:sp>
      <p:sp>
        <p:nvSpPr>
          <p:cNvPr id="17" name="Rectangle 16">
            <a:extLst>
              <a:ext uri="{FF2B5EF4-FFF2-40B4-BE49-F238E27FC236}">
                <a16:creationId xmlns:a16="http://schemas.microsoft.com/office/drawing/2014/main" id="{672DC32F-2ECD-4891-99B6-8D7D3511F948}"/>
              </a:ext>
            </a:extLst>
          </p:cNvPr>
          <p:cNvSpPr/>
          <p:nvPr userDrawn="1"/>
        </p:nvSpPr>
        <p:spPr>
          <a:xfrm>
            <a:off x="202308" y="1803624"/>
            <a:ext cx="3013640" cy="2793072"/>
          </a:xfrm>
          <a:prstGeom prst="rect">
            <a:avLst/>
          </a:prstGeom>
        </p:spPr>
        <p:txBody>
          <a:bodyPr wrap="square">
            <a:spAutoFit/>
          </a:bodyPr>
          <a:lstStyle/>
          <a:p>
            <a:pPr lvl="0">
              <a:spcAft>
                <a:spcPts val="300"/>
              </a:spcAft>
            </a:pPr>
            <a:r>
              <a:rPr lang="en-AU" sz="1400" b="1" kern="1200" cap="all" baseline="0" dirty="0">
                <a:solidFill>
                  <a:srgbClr val="0A7DFF"/>
                </a:solidFill>
                <a:latin typeface="+mn-lt"/>
                <a:ea typeface="+mn-ea"/>
                <a:cs typeface="JacobsChronos" pitchFamily="34" charset="0"/>
              </a:rPr>
              <a:t>How do I check if I have the Jacobs </a:t>
            </a:r>
            <a:r>
              <a:rPr lang="en-AU" sz="1400" b="1" kern="1200" cap="all" baseline="0" dirty="0" err="1">
                <a:solidFill>
                  <a:srgbClr val="0A7DFF"/>
                </a:solidFill>
                <a:latin typeface="+mn-lt"/>
                <a:ea typeface="+mn-ea"/>
                <a:cs typeface="JacobsChronos" pitchFamily="34" charset="0"/>
              </a:rPr>
              <a:t>chronos</a:t>
            </a:r>
            <a:r>
              <a:rPr lang="en-AU" sz="1400" b="1" kern="1200" cap="all" baseline="0" dirty="0">
                <a:solidFill>
                  <a:srgbClr val="0A7DFF"/>
                </a:solidFill>
                <a:latin typeface="+mn-lt"/>
                <a:ea typeface="+mn-ea"/>
                <a:cs typeface="JacobsChronos" pitchFamily="34" charset="0"/>
              </a:rPr>
              <a:t> font? </a:t>
            </a:r>
            <a:endParaRPr lang="en-AU" sz="1400" b="0" kern="1200" baseline="0" dirty="0">
              <a:solidFill>
                <a:srgbClr val="0A7DFF"/>
              </a:solidFill>
              <a:latin typeface="+mn-lt"/>
              <a:ea typeface="+mn-ea"/>
              <a:cs typeface="JacobsChronos"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AU" sz="1400" b="0" kern="1200" baseline="0" dirty="0">
                <a:solidFill>
                  <a:schemeClr val="tx1"/>
                </a:solidFill>
                <a:latin typeface="+mn-lt"/>
                <a:ea typeface="+mn-ea"/>
                <a:cs typeface="JacobsChronos" pitchFamily="34" charset="0"/>
              </a:rPr>
              <a:t>The font will be deployed to all Jacobs machines around the 25</a:t>
            </a:r>
            <a:r>
              <a:rPr lang="en-AU" sz="1400" b="0" kern="1200" baseline="30000" dirty="0">
                <a:solidFill>
                  <a:schemeClr val="tx1"/>
                </a:solidFill>
                <a:latin typeface="+mn-lt"/>
                <a:ea typeface="+mn-ea"/>
                <a:cs typeface="JacobsChronos" pitchFamily="34" charset="0"/>
              </a:rPr>
              <a:t>th</a:t>
            </a:r>
            <a:r>
              <a:rPr lang="en-AU" sz="1400" b="0" kern="1200" baseline="0" dirty="0">
                <a:solidFill>
                  <a:schemeClr val="tx1"/>
                </a:solidFill>
                <a:latin typeface="+mn-lt"/>
                <a:ea typeface="+mn-ea"/>
                <a:cs typeface="JacobsChronos" pitchFamily="34" charset="0"/>
              </a:rPr>
              <a:t> November, 2019. To check that you have the font installed please go to: </a:t>
            </a:r>
            <a:r>
              <a:rPr lang="en-AU" sz="1400" b="1" kern="1200" baseline="0" dirty="0">
                <a:solidFill>
                  <a:schemeClr val="tx1"/>
                </a:solidFill>
                <a:latin typeface="+mn-lt"/>
                <a:ea typeface="+mn-ea"/>
                <a:cs typeface="JacobsChronos" pitchFamily="34" charset="0"/>
              </a:rPr>
              <a:t>Windows C Drive &gt; Windows &gt; Fonts</a:t>
            </a:r>
            <a:r>
              <a:rPr lang="en-AU" sz="1400" b="0" kern="1200" baseline="0" dirty="0">
                <a:solidFill>
                  <a:schemeClr val="tx1"/>
                </a:solidFill>
                <a:latin typeface="+mn-lt"/>
                <a:ea typeface="+mn-ea"/>
                <a:cs typeface="JacobsChronos" pitchFamily="34" charset="0"/>
              </a:rPr>
              <a:t>. The fonts will be listed alphabetically. If you do not see the font please raise a help desk ticket. </a:t>
            </a:r>
            <a:endParaRPr lang="en-AU" sz="1400" b="0" u="sng"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p:txBody>
      </p:sp>
      <p:grpSp>
        <p:nvGrpSpPr>
          <p:cNvPr id="20" name="Group 19">
            <a:extLst>
              <a:ext uri="{FF2B5EF4-FFF2-40B4-BE49-F238E27FC236}">
                <a16:creationId xmlns:a16="http://schemas.microsoft.com/office/drawing/2014/main" id="{FF567D97-A6CC-4C97-A045-7104622393C3}"/>
              </a:ext>
            </a:extLst>
          </p:cNvPr>
          <p:cNvGrpSpPr/>
          <p:nvPr userDrawn="1"/>
        </p:nvGrpSpPr>
        <p:grpSpPr>
          <a:xfrm>
            <a:off x="3419052" y="2993599"/>
            <a:ext cx="3651188" cy="3681246"/>
            <a:chOff x="3419052" y="2993599"/>
            <a:chExt cx="3651188" cy="3681246"/>
          </a:xfrm>
        </p:grpSpPr>
        <p:pic>
          <p:nvPicPr>
            <p:cNvPr id="12" name="Picture 11">
              <a:extLst>
                <a:ext uri="{FF2B5EF4-FFF2-40B4-BE49-F238E27FC236}">
                  <a16:creationId xmlns:a16="http://schemas.microsoft.com/office/drawing/2014/main" id="{E057D1F0-0427-4B13-8792-1C4D967CC3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19052" y="2993599"/>
              <a:ext cx="3651188" cy="3522322"/>
            </a:xfrm>
            <a:prstGeom prst="rect">
              <a:avLst/>
            </a:prstGeom>
            <a:ln>
              <a:solidFill>
                <a:schemeClr val="tx1"/>
              </a:solidFill>
            </a:ln>
          </p:spPr>
        </p:pic>
        <p:sp>
          <p:nvSpPr>
            <p:cNvPr id="7" name="Oval 6">
              <a:extLst>
                <a:ext uri="{FF2B5EF4-FFF2-40B4-BE49-F238E27FC236}">
                  <a16:creationId xmlns:a16="http://schemas.microsoft.com/office/drawing/2014/main" id="{6EA606BF-810C-4EF6-8189-B9036EDA916D}"/>
                </a:ext>
              </a:extLst>
            </p:cNvPr>
            <p:cNvSpPr/>
            <p:nvPr userDrawn="1"/>
          </p:nvSpPr>
          <p:spPr>
            <a:xfrm>
              <a:off x="5244646" y="5643945"/>
              <a:ext cx="1529641" cy="10309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grpSp>
      <p:grpSp>
        <p:nvGrpSpPr>
          <p:cNvPr id="19" name="Group 18">
            <a:extLst>
              <a:ext uri="{FF2B5EF4-FFF2-40B4-BE49-F238E27FC236}">
                <a16:creationId xmlns:a16="http://schemas.microsoft.com/office/drawing/2014/main" id="{C9F6DC91-091F-42AE-99FD-B4B1E710F9C1}"/>
              </a:ext>
            </a:extLst>
          </p:cNvPr>
          <p:cNvGrpSpPr/>
          <p:nvPr userDrawn="1"/>
        </p:nvGrpSpPr>
        <p:grpSpPr>
          <a:xfrm>
            <a:off x="7070240" y="2989176"/>
            <a:ext cx="4919452" cy="1419723"/>
            <a:chOff x="7070240" y="2989176"/>
            <a:chExt cx="4919452" cy="1419723"/>
          </a:xfrm>
        </p:grpSpPr>
        <p:pic>
          <p:nvPicPr>
            <p:cNvPr id="15" name="Picture 14">
              <a:extLst>
                <a:ext uri="{FF2B5EF4-FFF2-40B4-BE49-F238E27FC236}">
                  <a16:creationId xmlns:a16="http://schemas.microsoft.com/office/drawing/2014/main" id="{6629F0D3-94BF-45BB-AD3B-465F0DB8B55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65" t="-1" r="16967" b="-2873"/>
            <a:stretch/>
          </p:blipFill>
          <p:spPr>
            <a:xfrm>
              <a:off x="7237692" y="3004899"/>
              <a:ext cx="4752000" cy="1404000"/>
            </a:xfrm>
            <a:prstGeom prst="rect">
              <a:avLst/>
            </a:prstGeom>
            <a:ln>
              <a:solidFill>
                <a:schemeClr val="tx1"/>
              </a:solidFill>
            </a:ln>
          </p:spPr>
        </p:pic>
        <p:sp>
          <p:nvSpPr>
            <p:cNvPr id="18" name="Oval 17">
              <a:extLst>
                <a:ext uri="{FF2B5EF4-FFF2-40B4-BE49-F238E27FC236}">
                  <a16:creationId xmlns:a16="http://schemas.microsoft.com/office/drawing/2014/main" id="{4D01BE43-9C0C-45E4-B262-DE6DE55123FC}"/>
                </a:ext>
              </a:extLst>
            </p:cNvPr>
            <p:cNvSpPr/>
            <p:nvPr userDrawn="1"/>
          </p:nvSpPr>
          <p:spPr>
            <a:xfrm>
              <a:off x="7070240" y="2989176"/>
              <a:ext cx="2317338" cy="10309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endParaRPr>
            </a:p>
          </p:txBody>
        </p:sp>
      </p:grpSp>
      <p:grpSp>
        <p:nvGrpSpPr>
          <p:cNvPr id="21" name="Group 20">
            <a:extLst>
              <a:ext uri="{FF2B5EF4-FFF2-40B4-BE49-F238E27FC236}">
                <a16:creationId xmlns:a16="http://schemas.microsoft.com/office/drawing/2014/main" id="{067530DA-7EAC-4DA8-9C35-896F97E7EB55}"/>
              </a:ext>
            </a:extLst>
          </p:cNvPr>
          <p:cNvGrpSpPr/>
          <p:nvPr userDrawn="1"/>
        </p:nvGrpSpPr>
        <p:grpSpPr>
          <a:xfrm>
            <a:off x="320040" y="5440835"/>
            <a:ext cx="2603464" cy="1075086"/>
            <a:chOff x="-87514" y="4770207"/>
            <a:chExt cx="2636870" cy="934222"/>
          </a:xfrm>
        </p:grpSpPr>
        <p:pic>
          <p:nvPicPr>
            <p:cNvPr id="22" name="Picture 21">
              <a:extLst>
                <a:ext uri="{FF2B5EF4-FFF2-40B4-BE49-F238E27FC236}">
                  <a16:creationId xmlns:a16="http://schemas.microsoft.com/office/drawing/2014/main" id="{FA6F99AA-5025-4837-97D7-4E017DA5DD6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514" y="4770207"/>
              <a:ext cx="2636870" cy="912282"/>
            </a:xfrm>
            <a:prstGeom prst="rect">
              <a:avLst/>
            </a:prstGeom>
          </p:spPr>
        </p:pic>
        <p:sp>
          <p:nvSpPr>
            <p:cNvPr id="23" name="Oval 22">
              <a:extLst>
                <a:ext uri="{FF2B5EF4-FFF2-40B4-BE49-F238E27FC236}">
                  <a16:creationId xmlns:a16="http://schemas.microsoft.com/office/drawing/2014/main" id="{CC96DCC2-6D1A-483A-84B6-75864986FE5E}"/>
                </a:ext>
              </a:extLst>
            </p:cNvPr>
            <p:cNvSpPr/>
            <p:nvPr userDrawn="1"/>
          </p:nvSpPr>
          <p:spPr>
            <a:xfrm>
              <a:off x="1698498" y="5092412"/>
              <a:ext cx="632009" cy="601683"/>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CB035D5-B4FA-490B-9B04-C0891A5ABC2F}"/>
                </a:ext>
              </a:extLst>
            </p:cNvPr>
            <p:cNvSpPr/>
            <p:nvPr userDrawn="1"/>
          </p:nvSpPr>
          <p:spPr>
            <a:xfrm>
              <a:off x="230692" y="5102746"/>
              <a:ext cx="632009" cy="601683"/>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19E8FB1B-BE2B-45E2-BC69-83A101D15792}"/>
              </a:ext>
            </a:extLst>
          </p:cNvPr>
          <p:cNvSpPr/>
          <p:nvPr userDrawn="1"/>
        </p:nvSpPr>
        <p:spPr>
          <a:xfrm>
            <a:off x="211908" y="4158280"/>
            <a:ext cx="3013640" cy="1500411"/>
          </a:xfrm>
          <a:prstGeom prst="rect">
            <a:avLst/>
          </a:prstGeom>
        </p:spPr>
        <p:txBody>
          <a:bodyPr wrap="square">
            <a:spAutoFit/>
          </a:bodyPr>
          <a:lstStyle/>
          <a:p>
            <a:pPr lvl="0">
              <a:spcAft>
                <a:spcPts val="300"/>
              </a:spcAft>
            </a:pPr>
            <a:r>
              <a:rPr lang="en-AU" sz="1400" b="1" kern="1200" cap="all" dirty="0">
                <a:solidFill>
                  <a:srgbClr val="0A7DFF"/>
                </a:solidFill>
                <a:latin typeface="+mn-lt"/>
                <a:ea typeface="+mn-ea"/>
                <a:cs typeface="JacobsChronos" pitchFamily="34" charset="0"/>
              </a:rPr>
              <a:t>Pasting content</a:t>
            </a:r>
            <a:endParaRPr lang="en-AU" sz="1400" b="0" kern="1200" baseline="0" dirty="0">
              <a:solidFill>
                <a:srgbClr val="0A7DFF"/>
              </a:solidFill>
              <a:latin typeface="+mn-lt"/>
              <a:ea typeface="+mn-ea"/>
              <a:cs typeface="JacobsChronos" pitchFamily="34" charset="0"/>
            </a:endParaRPr>
          </a:p>
          <a:p>
            <a:pPr marL="171450" lvl="0" indent="-171450">
              <a:spcAft>
                <a:spcPts val="300"/>
              </a:spcAft>
              <a:buFont typeface="Wingdings" panose="05000000000000000000" pitchFamily="2" charset="2"/>
              <a:buChar char="§"/>
            </a:pPr>
            <a:r>
              <a:rPr lang="en-AU" sz="1400" b="0" kern="1200" baseline="0" dirty="0">
                <a:solidFill>
                  <a:schemeClr val="tx1"/>
                </a:solidFill>
                <a:latin typeface="+mn-lt"/>
                <a:ea typeface="+mn-ea"/>
                <a:cs typeface="JacobsChronos" pitchFamily="34" charset="0"/>
              </a:rPr>
              <a:t>When pasting content from other presentations, always use: </a:t>
            </a:r>
          </a:p>
          <a:p>
            <a:pPr marL="180000" lvl="0" indent="-180000">
              <a:spcAft>
                <a:spcPts val="300"/>
              </a:spcAft>
              <a:buFont typeface="Wingdings" panose="05000000000000000000" pitchFamily="2" charset="2"/>
              <a:buChar char="§"/>
            </a:pPr>
            <a:r>
              <a:rPr lang="en-AU" sz="1400" b="0" kern="1200" baseline="0" dirty="0">
                <a:solidFill>
                  <a:schemeClr val="tx1"/>
                </a:solidFill>
                <a:latin typeface="+mn-lt"/>
                <a:ea typeface="+mn-ea"/>
                <a:cs typeface="JacobsChronos" pitchFamily="34" charset="0"/>
              </a:rPr>
              <a:t>Paste Options: Use destination theme, or Keep text only</a:t>
            </a: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p:txBody>
      </p:sp>
    </p:spTree>
    <p:extLst>
      <p:ext uri="{BB962C8B-B14F-4D97-AF65-F5344CB8AC3E}">
        <p14:creationId xmlns:p14="http://schemas.microsoft.com/office/powerpoint/2010/main" val="22647339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DB7C2-9DCE-477C-8B93-9DDBA8FD12DC}"/>
              </a:ext>
            </a:extLst>
          </p:cNvPr>
          <p:cNvSpPr>
            <a:spLocks noGrp="1"/>
          </p:cNvSpPr>
          <p:nvPr>
            <p:ph type="title" hasCustomPrompt="1"/>
          </p:nvPr>
        </p:nvSpPr>
        <p:spPr/>
        <p:txBody>
          <a:bodyPr/>
          <a:lstStyle>
            <a:lvl1pPr>
              <a:defRPr/>
            </a:lvl1pPr>
          </a:lstStyle>
          <a:p>
            <a:r>
              <a:rPr lang="en-AU" dirty="0"/>
              <a:t>Instructions for this template – PLEASE READ BEFORE CONTINUING</a:t>
            </a:r>
            <a:endParaRPr lang="en-US" dirty="0"/>
          </a:p>
        </p:txBody>
      </p:sp>
      <p:sp>
        <p:nvSpPr>
          <p:cNvPr id="3" name="Footer Placeholder 2">
            <a:extLst>
              <a:ext uri="{FF2B5EF4-FFF2-40B4-BE49-F238E27FC236}">
                <a16:creationId xmlns:a16="http://schemas.microsoft.com/office/drawing/2014/main" id="{CE428C74-04D1-478A-B50F-D0CC9DC84C00}"/>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0E84AC62-C91D-464E-970E-F3F56DC44CD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13" name="Rectangle 12">
            <a:extLst>
              <a:ext uri="{FF2B5EF4-FFF2-40B4-BE49-F238E27FC236}">
                <a16:creationId xmlns:a16="http://schemas.microsoft.com/office/drawing/2014/main" id="{8C2B99CB-6380-431A-B1EE-BEF40275E9A4}"/>
              </a:ext>
            </a:extLst>
          </p:cNvPr>
          <p:cNvSpPr/>
          <p:nvPr userDrawn="1"/>
        </p:nvSpPr>
        <p:spPr>
          <a:xfrm>
            <a:off x="217009" y="1546729"/>
            <a:ext cx="5585998" cy="1831271"/>
          </a:xfrm>
          <a:prstGeom prst="rect">
            <a:avLst/>
          </a:prstGeom>
        </p:spPr>
        <p:txBody>
          <a:bodyPr wrap="square">
            <a:spAutoFit/>
          </a:bodyPr>
          <a:lstStyle/>
          <a:p>
            <a:pPr lvl="0">
              <a:spcAft>
                <a:spcPts val="300"/>
              </a:spcAft>
            </a:pPr>
            <a:r>
              <a:rPr lang="en-AU" sz="1400" b="1" kern="1200" cap="all" baseline="0" dirty="0">
                <a:solidFill>
                  <a:srgbClr val="0A7DFF"/>
                </a:solidFill>
                <a:latin typeface="+mn-lt"/>
                <a:ea typeface="+mn-ea"/>
                <a:cs typeface="JacobsChronos" pitchFamily="34" charset="0"/>
              </a:rPr>
              <a:t>HOW TO CHOSE YOUR LAYOUT OPTION</a:t>
            </a:r>
          </a:p>
          <a:p>
            <a:pPr marL="171450" lvl="0" indent="-171450">
              <a:spcAft>
                <a:spcPts val="300"/>
              </a:spcAft>
              <a:buFont typeface="Wingdings" panose="05000000000000000000" pitchFamily="2" charset="2"/>
              <a:buChar char="§"/>
            </a:pPr>
            <a:r>
              <a:rPr lang="en-AU" sz="1400" b="1" kern="1200" baseline="0" dirty="0">
                <a:solidFill>
                  <a:schemeClr val="tx1"/>
                </a:solidFill>
                <a:latin typeface="+mn-lt"/>
                <a:ea typeface="+mn-ea"/>
                <a:cs typeface="JacobsChronos" pitchFamily="34" charset="0"/>
              </a:rPr>
              <a:t>Right click </a:t>
            </a:r>
            <a:r>
              <a:rPr lang="en-AU" sz="1400" b="0" kern="1200" baseline="0" dirty="0">
                <a:solidFill>
                  <a:schemeClr val="tx1"/>
                </a:solidFill>
                <a:latin typeface="+mn-lt"/>
                <a:ea typeface="+mn-ea"/>
                <a:cs typeface="JacobsChronos" pitchFamily="34" charset="0"/>
              </a:rPr>
              <a:t>an existing slide in the side bar menu.</a:t>
            </a:r>
          </a:p>
          <a:p>
            <a:pPr marL="171450" lvl="0" indent="-171450">
              <a:spcAft>
                <a:spcPts val="300"/>
              </a:spcAft>
              <a:buFont typeface="Wingdings" panose="05000000000000000000" pitchFamily="2" charset="2"/>
              <a:buChar char="§"/>
            </a:pPr>
            <a:r>
              <a:rPr lang="en-AU" sz="1400" b="1" kern="1200" baseline="0" dirty="0">
                <a:solidFill>
                  <a:schemeClr val="tx1"/>
                </a:solidFill>
                <a:latin typeface="+mn-lt"/>
                <a:ea typeface="+mn-ea"/>
                <a:cs typeface="JacobsChronos" pitchFamily="34" charset="0"/>
              </a:rPr>
              <a:t>Choose </a:t>
            </a:r>
            <a:r>
              <a:rPr lang="en-AU" sz="1400" b="1" i="1" kern="1200" baseline="0" dirty="0">
                <a:solidFill>
                  <a:schemeClr val="tx1"/>
                </a:solidFill>
                <a:latin typeface="+mn-lt"/>
                <a:ea typeface="+mn-ea"/>
                <a:cs typeface="JacobsChronos" pitchFamily="34" charset="0"/>
              </a:rPr>
              <a:t>Layout  </a:t>
            </a:r>
            <a:r>
              <a:rPr lang="en-AU" sz="1400" b="0" i="1" kern="1200" baseline="0" dirty="0">
                <a:solidFill>
                  <a:schemeClr val="tx1"/>
                </a:solidFill>
                <a:latin typeface="+mn-lt"/>
                <a:ea typeface="+mn-ea"/>
                <a:cs typeface="JacobsChronos" pitchFamily="34" charset="0"/>
              </a:rPr>
              <a:t>&gt;</a:t>
            </a:r>
            <a:r>
              <a:rPr lang="en-AU" sz="1400" b="0" kern="1200" baseline="0" dirty="0">
                <a:solidFill>
                  <a:schemeClr val="tx1"/>
                </a:solidFill>
                <a:latin typeface="+mn-lt"/>
                <a:ea typeface="+mn-ea"/>
                <a:cs typeface="JacobsChronos" pitchFamily="34" charset="0"/>
              </a:rPr>
              <a:t> select one of the various slide options.</a:t>
            </a: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a:p>
            <a:pPr lvl="0">
              <a:spcAft>
                <a:spcPts val="300"/>
              </a:spcAft>
            </a:pPr>
            <a:r>
              <a:rPr lang="en-AU" sz="1400" b="1" kern="1200" cap="all" dirty="0">
                <a:solidFill>
                  <a:srgbClr val="0A7DFF"/>
                </a:solidFill>
                <a:latin typeface="+mn-lt"/>
                <a:ea typeface="+mn-ea"/>
                <a:cs typeface="JacobsChronos" pitchFamily="34" charset="0"/>
              </a:rPr>
              <a:t> </a:t>
            </a:r>
            <a:endParaRPr lang="en-AU" sz="1400" b="0"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p:txBody>
      </p:sp>
      <p:sp>
        <p:nvSpPr>
          <p:cNvPr id="16" name="Rectangle 15">
            <a:extLst>
              <a:ext uri="{FF2B5EF4-FFF2-40B4-BE49-F238E27FC236}">
                <a16:creationId xmlns:a16="http://schemas.microsoft.com/office/drawing/2014/main" id="{98B9AFD4-EC77-4A29-84F6-52BD5C15A51E}"/>
              </a:ext>
            </a:extLst>
          </p:cNvPr>
          <p:cNvSpPr/>
          <p:nvPr userDrawn="1"/>
        </p:nvSpPr>
        <p:spPr>
          <a:xfrm>
            <a:off x="320040" y="1129064"/>
            <a:ext cx="8849490" cy="323165"/>
          </a:xfrm>
          <a:prstGeom prst="rect">
            <a:avLst/>
          </a:prstGeom>
        </p:spPr>
        <p:txBody>
          <a:bodyPr wrap="square" lIns="0" tIns="0" rIns="0">
            <a:spAutoFit/>
          </a:bodyPr>
          <a:lstStyle/>
          <a:p>
            <a:pPr lvl="0"/>
            <a:r>
              <a:rPr lang="en-AU" sz="1800" b="1" dirty="0">
                <a:solidFill>
                  <a:schemeClr val="accent3"/>
                </a:solidFill>
                <a:latin typeface="+mn-lt"/>
                <a:cs typeface="JacobsChronos" pitchFamily="34" charset="0"/>
              </a:rPr>
              <a:t>Delete this slide before finalising your presentation</a:t>
            </a:r>
          </a:p>
        </p:txBody>
      </p:sp>
      <p:grpSp>
        <p:nvGrpSpPr>
          <p:cNvPr id="6" name="Group 5">
            <a:extLst>
              <a:ext uri="{FF2B5EF4-FFF2-40B4-BE49-F238E27FC236}">
                <a16:creationId xmlns:a16="http://schemas.microsoft.com/office/drawing/2014/main" id="{E1DBFCE7-3EA9-4FD3-97BE-CAB276DAB55C}"/>
              </a:ext>
            </a:extLst>
          </p:cNvPr>
          <p:cNvGrpSpPr/>
          <p:nvPr userDrawn="1"/>
        </p:nvGrpSpPr>
        <p:grpSpPr>
          <a:xfrm>
            <a:off x="320040" y="2451331"/>
            <a:ext cx="6892129" cy="3214999"/>
            <a:chOff x="320040" y="2451331"/>
            <a:chExt cx="7806529" cy="3476959"/>
          </a:xfrm>
        </p:grpSpPr>
        <p:pic>
          <p:nvPicPr>
            <p:cNvPr id="17" name="Picture 16">
              <a:extLst>
                <a:ext uri="{FF2B5EF4-FFF2-40B4-BE49-F238E27FC236}">
                  <a16:creationId xmlns:a16="http://schemas.microsoft.com/office/drawing/2014/main" id="{622472AD-D921-4EC0-9571-5FF4AF2BA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040" y="2451331"/>
              <a:ext cx="7806529" cy="3476959"/>
            </a:xfrm>
            <a:prstGeom prst="rect">
              <a:avLst/>
            </a:prstGeom>
          </p:spPr>
        </p:pic>
        <p:sp>
          <p:nvSpPr>
            <p:cNvPr id="18" name="Oval 17">
              <a:extLst>
                <a:ext uri="{FF2B5EF4-FFF2-40B4-BE49-F238E27FC236}">
                  <a16:creationId xmlns:a16="http://schemas.microsoft.com/office/drawing/2014/main" id="{10177005-6381-4648-9FBB-27BCC485B8E1}"/>
                </a:ext>
              </a:extLst>
            </p:cNvPr>
            <p:cNvSpPr/>
            <p:nvPr userDrawn="1"/>
          </p:nvSpPr>
          <p:spPr>
            <a:xfrm>
              <a:off x="1011561" y="4899897"/>
              <a:ext cx="1190725" cy="32004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14754D65-DE03-42DC-8CC8-6EBFEEB74BD8}"/>
              </a:ext>
            </a:extLst>
          </p:cNvPr>
          <p:cNvSpPr/>
          <p:nvPr userDrawn="1"/>
        </p:nvSpPr>
        <p:spPr>
          <a:xfrm>
            <a:off x="7315200" y="1543344"/>
            <a:ext cx="4526279" cy="3339376"/>
          </a:xfrm>
          <a:prstGeom prst="rect">
            <a:avLst/>
          </a:prstGeom>
        </p:spPr>
        <p:txBody>
          <a:bodyPr wrap="square">
            <a:spAutoFit/>
          </a:bodyPr>
          <a:lstStyle/>
          <a:p>
            <a:pPr lvl="0">
              <a:spcAft>
                <a:spcPts val="300"/>
              </a:spcAft>
            </a:pPr>
            <a:r>
              <a:rPr lang="en-AU" sz="1400" b="1" kern="1200" cap="all" baseline="0" dirty="0">
                <a:solidFill>
                  <a:srgbClr val="0A7DFF"/>
                </a:solidFill>
                <a:latin typeface="+mn-lt"/>
                <a:ea typeface="+mn-ea"/>
                <a:cs typeface="JacobsChronos" pitchFamily="34" charset="0"/>
              </a:rPr>
              <a:t>How to “color theme” your presentation</a:t>
            </a:r>
          </a:p>
          <a:p>
            <a:pPr marL="171450" lvl="0" indent="-171450">
              <a:spcAft>
                <a:spcPts val="300"/>
              </a:spcAft>
              <a:buFont typeface="Wingdings" panose="05000000000000000000" pitchFamily="2" charset="2"/>
              <a:buChar char="§"/>
            </a:pPr>
            <a:r>
              <a:rPr lang="en-AU" sz="1400" b="0" kern="1200" baseline="0" dirty="0">
                <a:solidFill>
                  <a:schemeClr val="tx1"/>
                </a:solidFill>
                <a:latin typeface="+mn-lt"/>
                <a:ea typeface="+mn-ea"/>
                <a:cs typeface="JacobsChronos" pitchFamily="34" charset="0"/>
              </a:rPr>
              <a:t>We have 5 color themes throughout the template and </a:t>
            </a:r>
            <a:r>
              <a:rPr lang="en-AU" sz="1400" b="1" kern="1200" baseline="0" dirty="0">
                <a:solidFill>
                  <a:schemeClr val="tx1"/>
                </a:solidFill>
                <a:latin typeface="+mn-lt"/>
                <a:ea typeface="+mn-ea"/>
                <a:cs typeface="JacobsChronos" pitchFamily="34" charset="0"/>
              </a:rPr>
              <a:t>recommend</a:t>
            </a:r>
            <a:r>
              <a:rPr lang="en-AU" sz="1400" b="0" kern="1200" baseline="0" dirty="0">
                <a:solidFill>
                  <a:schemeClr val="tx1"/>
                </a:solidFill>
                <a:latin typeface="+mn-lt"/>
                <a:ea typeface="+mn-ea"/>
                <a:cs typeface="JacobsChronos" pitchFamily="34" charset="0"/>
              </a:rPr>
              <a:t> you use a different color theme per section.</a:t>
            </a:r>
          </a:p>
          <a:p>
            <a:pPr marL="171450" lvl="0" indent="-171450">
              <a:spcAft>
                <a:spcPts val="300"/>
              </a:spcAft>
              <a:buFont typeface="Wingdings" panose="05000000000000000000" pitchFamily="2" charset="2"/>
              <a:buChar char="§"/>
            </a:pPr>
            <a:r>
              <a:rPr lang="en-AU" sz="1400" b="0" kern="1200" baseline="0" dirty="0">
                <a:solidFill>
                  <a:schemeClr val="tx1"/>
                </a:solidFill>
                <a:latin typeface="+mn-lt"/>
                <a:ea typeface="+mn-ea"/>
                <a:cs typeface="JacobsChronos" pitchFamily="34" charset="0"/>
              </a:rPr>
              <a:t>Our themes are: Blue, Purple, Red, Yellow &amp; Green. There are various layout options for each that you can use for each section. </a:t>
            </a:r>
          </a:p>
          <a:p>
            <a:pPr marL="171450" lvl="0" indent="-171450">
              <a:spcAft>
                <a:spcPts val="300"/>
              </a:spcAft>
              <a:buFont typeface="Wingdings" panose="05000000000000000000" pitchFamily="2" charset="2"/>
              <a:buChar char="§"/>
            </a:pPr>
            <a:r>
              <a:rPr lang="en-AU" sz="1400" b="0" kern="1200" baseline="0" dirty="0">
                <a:solidFill>
                  <a:schemeClr val="tx1"/>
                </a:solidFill>
                <a:latin typeface="+mn-lt"/>
                <a:ea typeface="+mn-ea"/>
                <a:cs typeface="JacobsChronos" pitchFamily="34" charset="0"/>
              </a:rPr>
              <a:t>For example presentations please see: </a:t>
            </a:r>
            <a:r>
              <a:rPr lang="en-AU" sz="1400" b="0" u="sng" kern="1200" baseline="0" dirty="0">
                <a:solidFill>
                  <a:schemeClr val="tx1"/>
                </a:solidFill>
                <a:latin typeface="+mn-lt"/>
                <a:ea typeface="+mn-ea"/>
                <a:cs typeface="JacobsChronos" pitchFamily="34" charset="0"/>
                <a:hlinkClick r:id="rId3"/>
              </a:rPr>
              <a:t>JacobsConnect &gt; Company &gt; Brand Central &gt; Document Templates &gt; Content &gt; Example PowerPoint Presentations &gt;</a:t>
            </a:r>
            <a:endParaRPr lang="en-AU" sz="1400" b="0" u="sng"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a:p>
            <a:pPr lvl="0">
              <a:spcAft>
                <a:spcPts val="300"/>
              </a:spcAft>
            </a:pPr>
            <a:r>
              <a:rPr lang="en-AU" sz="1400" b="1" kern="1200" cap="all" dirty="0">
                <a:solidFill>
                  <a:srgbClr val="0A7DFF"/>
                </a:solidFill>
                <a:latin typeface="+mn-lt"/>
                <a:ea typeface="+mn-ea"/>
                <a:cs typeface="JacobsChronos" pitchFamily="34" charset="0"/>
              </a:rPr>
              <a:t> </a:t>
            </a:r>
            <a:endParaRPr lang="en-AU" sz="1400" b="0"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p:txBody>
      </p:sp>
    </p:spTree>
    <p:extLst>
      <p:ext uri="{BB962C8B-B14F-4D97-AF65-F5344CB8AC3E}">
        <p14:creationId xmlns:p14="http://schemas.microsoft.com/office/powerpoint/2010/main" val="3759614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DB7C2-9DCE-477C-8B93-9DDBA8FD12DC}"/>
              </a:ext>
            </a:extLst>
          </p:cNvPr>
          <p:cNvSpPr>
            <a:spLocks noGrp="1"/>
          </p:cNvSpPr>
          <p:nvPr>
            <p:ph type="title" hasCustomPrompt="1"/>
          </p:nvPr>
        </p:nvSpPr>
        <p:spPr/>
        <p:txBody>
          <a:bodyPr/>
          <a:lstStyle>
            <a:lvl1pPr>
              <a:defRPr/>
            </a:lvl1pPr>
          </a:lstStyle>
          <a:p>
            <a:r>
              <a:rPr lang="en-AU" dirty="0"/>
              <a:t>Instructions for this template – PLEASE READ BEFORE CONTINUING</a:t>
            </a:r>
            <a:endParaRPr lang="en-US" dirty="0"/>
          </a:p>
        </p:txBody>
      </p:sp>
      <p:sp>
        <p:nvSpPr>
          <p:cNvPr id="3" name="Footer Placeholder 2">
            <a:extLst>
              <a:ext uri="{FF2B5EF4-FFF2-40B4-BE49-F238E27FC236}">
                <a16:creationId xmlns:a16="http://schemas.microsoft.com/office/drawing/2014/main" id="{CE428C74-04D1-478A-B50F-D0CC9DC84C00}"/>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0E84AC62-C91D-464E-970E-F3F56DC44CD8}"/>
              </a:ext>
            </a:extLst>
          </p:cNvPr>
          <p:cNvSpPr>
            <a:spLocks noGrp="1"/>
          </p:cNvSpPr>
          <p:nvPr>
            <p:ph type="sldNum" sz="quarter" idx="11"/>
          </p:nvPr>
        </p:nvSpPr>
        <p:spPr/>
        <p:txBody>
          <a:bodyPr/>
          <a:lstStyle/>
          <a:p>
            <a:fld id="{9B3E39EC-4BE2-4DEA-81C0-4ABC0AAB4AC0}" type="slidenum">
              <a:rPr lang="en-AU" smtClean="0"/>
              <a:pPr/>
              <a:t>‹#›</a:t>
            </a:fld>
            <a:endParaRPr lang="en-AU" dirty="0"/>
          </a:p>
        </p:txBody>
      </p:sp>
      <p:sp>
        <p:nvSpPr>
          <p:cNvPr id="16" name="Rectangle 15">
            <a:extLst>
              <a:ext uri="{FF2B5EF4-FFF2-40B4-BE49-F238E27FC236}">
                <a16:creationId xmlns:a16="http://schemas.microsoft.com/office/drawing/2014/main" id="{98B9AFD4-EC77-4A29-84F6-52BD5C15A51E}"/>
              </a:ext>
            </a:extLst>
          </p:cNvPr>
          <p:cNvSpPr/>
          <p:nvPr userDrawn="1"/>
        </p:nvSpPr>
        <p:spPr>
          <a:xfrm>
            <a:off x="320040" y="1129064"/>
            <a:ext cx="8849490" cy="323165"/>
          </a:xfrm>
          <a:prstGeom prst="rect">
            <a:avLst/>
          </a:prstGeom>
        </p:spPr>
        <p:txBody>
          <a:bodyPr wrap="square" lIns="0" tIns="0" rIns="0">
            <a:spAutoFit/>
          </a:bodyPr>
          <a:lstStyle/>
          <a:p>
            <a:pPr lvl="0"/>
            <a:r>
              <a:rPr lang="en-AU" sz="1800" b="1" dirty="0">
                <a:solidFill>
                  <a:schemeClr val="accent3"/>
                </a:solidFill>
                <a:latin typeface="+mn-lt"/>
                <a:cs typeface="JacobsChronos" pitchFamily="34" charset="0"/>
              </a:rPr>
              <a:t>Delete this slide before finalising your presentation</a:t>
            </a:r>
          </a:p>
        </p:txBody>
      </p:sp>
      <p:sp>
        <p:nvSpPr>
          <p:cNvPr id="17" name="Rectangle 16">
            <a:extLst>
              <a:ext uri="{FF2B5EF4-FFF2-40B4-BE49-F238E27FC236}">
                <a16:creationId xmlns:a16="http://schemas.microsoft.com/office/drawing/2014/main" id="{672DC32F-2ECD-4891-99B6-8D7D3511F948}"/>
              </a:ext>
            </a:extLst>
          </p:cNvPr>
          <p:cNvSpPr/>
          <p:nvPr userDrawn="1"/>
        </p:nvSpPr>
        <p:spPr>
          <a:xfrm>
            <a:off x="203345" y="1665755"/>
            <a:ext cx="11521440" cy="1284967"/>
          </a:xfrm>
          <a:prstGeom prst="rect">
            <a:avLst/>
          </a:prstGeom>
        </p:spPr>
        <p:txBody>
          <a:bodyPr wrap="square">
            <a:spAutoFit/>
          </a:bodyPr>
          <a:lstStyle/>
          <a:p>
            <a:pPr lvl="0">
              <a:spcAft>
                <a:spcPts val="300"/>
              </a:spcAft>
            </a:pPr>
            <a:r>
              <a:rPr lang="en-AU" sz="1400" b="1" kern="1200" cap="all" baseline="0" dirty="0">
                <a:solidFill>
                  <a:srgbClr val="0A7DFF"/>
                </a:solidFill>
                <a:latin typeface="+mn-lt"/>
                <a:ea typeface="+mn-ea"/>
                <a:cs typeface="JacobsChronos" pitchFamily="34" charset="0"/>
              </a:rPr>
              <a:t>Guidelines on using the new Jacobs template</a:t>
            </a:r>
            <a:endParaRPr lang="en-AU" sz="1400" b="0" kern="1200" baseline="0" dirty="0">
              <a:solidFill>
                <a:srgbClr val="0A7DFF"/>
              </a:solidFill>
              <a:latin typeface="+mn-lt"/>
              <a:ea typeface="+mn-ea"/>
              <a:cs typeface="JacobsChronos" pitchFamily="34" charset="0"/>
            </a:endParaRPr>
          </a:p>
          <a:p>
            <a:pPr marL="171450" marR="0" lvl="0" indent="-171450"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lang="en-AU" sz="1400" b="0" kern="1200" baseline="0" dirty="0">
                <a:solidFill>
                  <a:schemeClr val="tx1"/>
                </a:solidFill>
                <a:latin typeface="+mn-lt"/>
                <a:ea typeface="+mn-ea"/>
                <a:cs typeface="JacobsChronos" pitchFamily="34" charset="0"/>
              </a:rPr>
              <a:t>For more comprehensive instructions on how to use this template please go to: </a:t>
            </a:r>
            <a:br>
              <a:rPr lang="en-AU" sz="1400" b="0" kern="1200" baseline="0" dirty="0">
                <a:solidFill>
                  <a:schemeClr val="tx1"/>
                </a:solidFill>
                <a:latin typeface="+mn-lt"/>
                <a:ea typeface="+mn-ea"/>
                <a:cs typeface="JacobsChronos" pitchFamily="34" charset="0"/>
              </a:rPr>
            </a:br>
            <a:r>
              <a:rPr lang="en-AU" sz="1400" b="0" u="sng" kern="1200" baseline="0" dirty="0">
                <a:solidFill>
                  <a:schemeClr val="tx1"/>
                </a:solidFill>
                <a:latin typeface="+mn-lt"/>
                <a:ea typeface="+mn-ea"/>
                <a:cs typeface="JacobsChronos" pitchFamily="34" charset="0"/>
                <a:hlinkClick r:id="rId2"/>
              </a:rPr>
              <a:t>JacobsConnect &gt; Company &gt; Brand Central &gt; Document Templates &gt; Content &gt; PowerPoint Instructions</a:t>
            </a:r>
            <a:endParaRPr lang="en-AU" sz="1400" b="0" u="sng"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a:p>
            <a:pPr marL="171450" lvl="0" indent="-171450">
              <a:spcAft>
                <a:spcPts val="300"/>
              </a:spcAft>
              <a:buFont typeface="Wingdings" panose="05000000000000000000" pitchFamily="2" charset="2"/>
              <a:buChar char="§"/>
            </a:pPr>
            <a:endParaRPr lang="en-AU" sz="1400" b="0" kern="1200" baseline="0" dirty="0">
              <a:solidFill>
                <a:schemeClr val="tx1"/>
              </a:solidFill>
              <a:latin typeface="+mn-lt"/>
              <a:ea typeface="+mn-ea"/>
              <a:cs typeface="JacobsChronos" pitchFamily="34" charset="0"/>
            </a:endParaRPr>
          </a:p>
        </p:txBody>
      </p:sp>
    </p:spTree>
    <p:extLst>
      <p:ext uri="{BB962C8B-B14F-4D97-AF65-F5344CB8AC3E}">
        <p14:creationId xmlns:p14="http://schemas.microsoft.com/office/powerpoint/2010/main" val="12319832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F9320-1B92-4877-9ED2-0920B6F3509E}"/>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753D9993-F679-40EC-97D3-597F79C7051F}"/>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BE6C2C7B-4695-4DBD-BC4A-95D6AF7465AC}"/>
              </a:ext>
            </a:extLst>
          </p:cNvPr>
          <p:cNvSpPr>
            <a:spLocks noGrp="1"/>
          </p:cNvSpPr>
          <p:nvPr>
            <p:ph type="sldNum" sz="quarter" idx="11"/>
          </p:nvPr>
        </p:nvSpPr>
        <p:spPr/>
        <p:txBody>
          <a:body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076726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Red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28A5FE3-041D-4DF1-B3E5-F60473968D3C}"/>
              </a:ext>
            </a:extLst>
          </p:cNvPr>
          <p:cNvGrpSpPr/>
          <p:nvPr userDrawn="1"/>
        </p:nvGrpSpPr>
        <p:grpSpPr>
          <a:xfrm>
            <a:off x="933" y="0"/>
            <a:ext cx="12187892" cy="6858000"/>
            <a:chOff x="933" y="0"/>
            <a:chExt cx="12187892" cy="6858000"/>
          </a:xfrm>
        </p:grpSpPr>
        <p:pic>
          <p:nvPicPr>
            <p:cNvPr id="4" name="Picture 3">
              <a:extLst>
                <a:ext uri="{FF2B5EF4-FFF2-40B4-BE49-F238E27FC236}">
                  <a16:creationId xmlns:a16="http://schemas.microsoft.com/office/drawing/2014/main" id="{CEDCEBB1-A3AA-4CA0-9BA6-56BB5D5F67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3" y="57"/>
              <a:ext cx="8873910" cy="6857943"/>
            </a:xfrm>
            <a:prstGeom prst="rect">
              <a:avLst/>
            </a:prstGeom>
          </p:spPr>
        </p:pic>
        <p:sp>
          <p:nvSpPr>
            <p:cNvPr id="5" name="Rectangle 4">
              <a:extLst>
                <a:ext uri="{FF2B5EF4-FFF2-40B4-BE49-F238E27FC236}">
                  <a16:creationId xmlns:a16="http://schemas.microsoft.com/office/drawing/2014/main" id="{62177EF2-5F7A-4B2E-94B0-CC9D5F19230B}"/>
                </a:ext>
              </a:extLst>
            </p:cNvPr>
            <p:cNvSpPr/>
            <p:nvPr userDrawn="1"/>
          </p:nvSpPr>
          <p:spPr>
            <a:xfrm>
              <a:off x="8869680" y="0"/>
              <a:ext cx="3063240" cy="6858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71A9399C-8515-47D8-BEDD-574E57E61CA5}"/>
                </a:ext>
              </a:extLst>
            </p:cNvPr>
            <p:cNvSpPr/>
            <p:nvPr userDrawn="1"/>
          </p:nvSpPr>
          <p:spPr>
            <a:xfrm>
              <a:off x="11887073" y="0"/>
              <a:ext cx="301752" cy="685800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C8D1B57D-1C69-46B6-890A-AA019A190A99}"/>
              </a:ext>
            </a:extLst>
          </p:cNvPr>
          <p:cNvSpPr>
            <a:spLocks noGrp="1"/>
          </p:cNvSpPr>
          <p:nvPr>
            <p:ph type="ctrTitle" hasCustomPrompt="1"/>
          </p:nvPr>
        </p:nvSpPr>
        <p:spPr>
          <a:xfrm>
            <a:off x="640080" y="2465828"/>
            <a:ext cx="7973695" cy="1371600"/>
          </a:xfrm>
          <a:prstGeom prst="rect">
            <a:avLst/>
          </a:prstGeom>
        </p:spPr>
        <p:txBody>
          <a:bodyPr anchor="b"/>
          <a:lstStyle>
            <a:lvl1pPr algn="l">
              <a:defRPr sz="4200">
                <a:solidFill>
                  <a:schemeClr val="bg1"/>
                </a:solidFill>
              </a:defRPr>
            </a:lvl1pPr>
          </a:lstStyle>
          <a:p>
            <a:r>
              <a:rPr lang="en-US" dirty="0"/>
              <a:t>Section/divider title, 42pt bold,</a:t>
            </a:r>
            <a:br>
              <a:rPr lang="en-US" dirty="0"/>
            </a:br>
            <a:r>
              <a:rPr lang="en-US" dirty="0"/>
              <a:t>two line limit</a:t>
            </a:r>
          </a:p>
        </p:txBody>
      </p:sp>
      <p:sp>
        <p:nvSpPr>
          <p:cNvPr id="8" name="Subtitle 2">
            <a:extLst>
              <a:ext uri="{FF2B5EF4-FFF2-40B4-BE49-F238E27FC236}">
                <a16:creationId xmlns:a16="http://schemas.microsoft.com/office/drawing/2014/main" id="{E8BEEFC3-DF49-43BC-9F9B-9ABACC205F9E}"/>
              </a:ext>
            </a:extLst>
          </p:cNvPr>
          <p:cNvSpPr>
            <a:spLocks noGrp="1"/>
          </p:cNvSpPr>
          <p:nvPr>
            <p:ph type="subTitle" idx="1" hasCustomPrompt="1"/>
          </p:nvPr>
        </p:nvSpPr>
        <p:spPr>
          <a:xfrm>
            <a:off x="640079" y="4218669"/>
            <a:ext cx="7973695" cy="618270"/>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15912435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ack Cover Blue 1">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27D40AD0-5D9B-4347-8016-757E80747E76}"/>
              </a:ext>
            </a:extLst>
          </p:cNvPr>
          <p:cNvGrpSpPr/>
          <p:nvPr userDrawn="1"/>
        </p:nvGrpSpPr>
        <p:grpSpPr>
          <a:xfrm>
            <a:off x="1572014" y="0"/>
            <a:ext cx="10616811" cy="5411469"/>
            <a:chOff x="1572014" y="0"/>
            <a:chExt cx="10616811" cy="5411469"/>
          </a:xfrm>
        </p:grpSpPr>
        <p:pic>
          <p:nvPicPr>
            <p:cNvPr id="60" name="Picture 59">
              <a:extLst>
                <a:ext uri="{FF2B5EF4-FFF2-40B4-BE49-F238E27FC236}">
                  <a16:creationId xmlns:a16="http://schemas.microsoft.com/office/drawing/2014/main" id="{245104B9-E223-42AF-9228-4D9DBA103E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2014" y="1107030"/>
              <a:ext cx="10607039" cy="4304439"/>
            </a:xfrm>
            <a:prstGeom prst="rect">
              <a:avLst/>
            </a:prstGeom>
          </p:spPr>
        </p:pic>
        <p:sp>
          <p:nvSpPr>
            <p:cNvPr id="61" name="Rectangle 60">
              <a:extLst>
                <a:ext uri="{FF2B5EF4-FFF2-40B4-BE49-F238E27FC236}">
                  <a16:creationId xmlns:a16="http://schemas.microsoft.com/office/drawing/2014/main" id="{ECA9C7F8-F075-46B3-BC20-F7BC754AB4B6}"/>
                </a:ext>
              </a:extLst>
            </p:cNvPr>
            <p:cNvSpPr/>
            <p:nvPr userDrawn="1"/>
          </p:nvSpPr>
          <p:spPr>
            <a:xfrm>
              <a:off x="1581785" y="247014"/>
              <a:ext cx="10607040" cy="87923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27D2CEBA-062E-4A76-86B2-E30ADE7C31E0}"/>
                </a:ext>
              </a:extLst>
            </p:cNvPr>
            <p:cNvSpPr/>
            <p:nvPr userDrawn="1"/>
          </p:nvSpPr>
          <p:spPr>
            <a:xfrm>
              <a:off x="1581785" y="0"/>
              <a:ext cx="10607040" cy="27432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itle 1">
            <a:extLst>
              <a:ext uri="{FF2B5EF4-FFF2-40B4-BE49-F238E27FC236}">
                <a16:creationId xmlns:a16="http://schemas.microsoft.com/office/drawing/2014/main" id="{A7F61A64-3CDE-4167-85CB-90C6332EF1A3}"/>
              </a:ext>
            </a:extLst>
          </p:cNvPr>
          <p:cNvSpPr>
            <a:spLocks noGrp="1"/>
          </p:cNvSpPr>
          <p:nvPr>
            <p:ph type="ctrTitle" hasCustomPrompt="1"/>
          </p:nvPr>
        </p:nvSpPr>
        <p:spPr>
          <a:xfrm>
            <a:off x="2222044" y="1568547"/>
            <a:ext cx="6400800" cy="1371600"/>
          </a:xfrm>
          <a:prstGeom prst="rect">
            <a:avLst/>
          </a:prstGeom>
        </p:spPr>
        <p:txBody>
          <a:bodyPr anchor="b"/>
          <a:lstStyle>
            <a:lvl1pPr algn="l">
              <a:defRPr sz="4200">
                <a:solidFill>
                  <a:schemeClr val="bg1"/>
                </a:solidFill>
              </a:defRPr>
            </a:lvl1pPr>
          </a:lstStyle>
          <a:p>
            <a:r>
              <a:rPr lang="en-US" dirty="0"/>
              <a:t>Thank You</a:t>
            </a:r>
          </a:p>
        </p:txBody>
      </p:sp>
      <p:sp>
        <p:nvSpPr>
          <p:cNvPr id="64" name="Subtitle 2">
            <a:extLst>
              <a:ext uri="{FF2B5EF4-FFF2-40B4-BE49-F238E27FC236}">
                <a16:creationId xmlns:a16="http://schemas.microsoft.com/office/drawing/2014/main" id="{9FD1511E-B62B-4097-A97D-8D9B2E4AD4AF}"/>
              </a:ext>
            </a:extLst>
          </p:cNvPr>
          <p:cNvSpPr>
            <a:spLocks noGrp="1"/>
          </p:cNvSpPr>
          <p:nvPr>
            <p:ph type="subTitle" idx="1" hasCustomPrompt="1"/>
          </p:nvPr>
        </p:nvSpPr>
        <p:spPr>
          <a:xfrm>
            <a:off x="2222044" y="3343464"/>
            <a:ext cx="6400800" cy="1097280"/>
          </a:xfrm>
          <a:prstGeom prst="rect">
            <a:avLst/>
          </a:prstGeo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a:t>
            </a:r>
          </a:p>
        </p:txBody>
      </p:sp>
    </p:spTree>
    <p:extLst>
      <p:ext uri="{BB962C8B-B14F-4D97-AF65-F5344CB8AC3E}">
        <p14:creationId xmlns:p14="http://schemas.microsoft.com/office/powerpoint/2010/main" val="36053029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ack Cover Purpl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E504DC-7314-44CB-9C4D-D1417B013B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81785" y="1107030"/>
            <a:ext cx="10607039" cy="4304439"/>
          </a:xfrm>
          <a:prstGeom prst="rect">
            <a:avLst/>
          </a:prstGeom>
          <a:solidFill>
            <a:srgbClr val="6F006E"/>
          </a:solidFill>
        </p:spPr>
      </p:pic>
      <p:grpSp>
        <p:nvGrpSpPr>
          <p:cNvPr id="6" name="Group 5">
            <a:extLst>
              <a:ext uri="{FF2B5EF4-FFF2-40B4-BE49-F238E27FC236}">
                <a16:creationId xmlns:a16="http://schemas.microsoft.com/office/drawing/2014/main" id="{CE216235-861E-4CD0-BEC0-AF3D1B4E1DB6}"/>
              </a:ext>
            </a:extLst>
          </p:cNvPr>
          <p:cNvGrpSpPr/>
          <p:nvPr userDrawn="1"/>
        </p:nvGrpSpPr>
        <p:grpSpPr>
          <a:xfrm>
            <a:off x="1581785" y="0"/>
            <a:ext cx="10607040" cy="1126245"/>
            <a:chOff x="1581785" y="0"/>
            <a:chExt cx="10607040" cy="1126245"/>
          </a:xfrm>
        </p:grpSpPr>
        <p:sp>
          <p:nvSpPr>
            <p:cNvPr id="7" name="Rectangle 6">
              <a:extLst>
                <a:ext uri="{FF2B5EF4-FFF2-40B4-BE49-F238E27FC236}">
                  <a16:creationId xmlns:a16="http://schemas.microsoft.com/office/drawing/2014/main" id="{4C42AADD-502D-4152-8B36-EC246279832D}"/>
                </a:ext>
              </a:extLst>
            </p:cNvPr>
            <p:cNvSpPr/>
            <p:nvPr userDrawn="1"/>
          </p:nvSpPr>
          <p:spPr>
            <a:xfrm>
              <a:off x="1581785" y="247014"/>
              <a:ext cx="10607040" cy="879231"/>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FED9C33-1382-426F-943B-9CDA2DA2A262}"/>
                </a:ext>
              </a:extLst>
            </p:cNvPr>
            <p:cNvSpPr/>
            <p:nvPr userDrawn="1"/>
          </p:nvSpPr>
          <p:spPr>
            <a:xfrm>
              <a:off x="1581785" y="0"/>
              <a:ext cx="10607040" cy="27432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itle 1">
            <a:extLst>
              <a:ext uri="{FF2B5EF4-FFF2-40B4-BE49-F238E27FC236}">
                <a16:creationId xmlns:a16="http://schemas.microsoft.com/office/drawing/2014/main" id="{76E2362A-61F6-4883-94BC-DEF42B3004A3}"/>
              </a:ext>
            </a:extLst>
          </p:cNvPr>
          <p:cNvSpPr>
            <a:spLocks noGrp="1"/>
          </p:cNvSpPr>
          <p:nvPr>
            <p:ph type="ctrTitle" hasCustomPrompt="1"/>
          </p:nvPr>
        </p:nvSpPr>
        <p:spPr>
          <a:xfrm>
            <a:off x="2222044" y="1568547"/>
            <a:ext cx="6400800" cy="1371600"/>
          </a:xfrm>
          <a:prstGeom prst="rect">
            <a:avLst/>
          </a:prstGeom>
        </p:spPr>
        <p:txBody>
          <a:bodyPr anchor="b"/>
          <a:lstStyle>
            <a:lvl1pPr algn="l">
              <a:defRPr sz="4200">
                <a:solidFill>
                  <a:schemeClr val="bg1"/>
                </a:solidFill>
              </a:defRPr>
            </a:lvl1pPr>
          </a:lstStyle>
          <a:p>
            <a:r>
              <a:rPr lang="en-US" dirty="0"/>
              <a:t>Thank You</a:t>
            </a:r>
          </a:p>
        </p:txBody>
      </p:sp>
      <p:sp>
        <p:nvSpPr>
          <p:cNvPr id="10" name="Subtitle 2">
            <a:extLst>
              <a:ext uri="{FF2B5EF4-FFF2-40B4-BE49-F238E27FC236}">
                <a16:creationId xmlns:a16="http://schemas.microsoft.com/office/drawing/2014/main" id="{5003B944-E549-4D32-A21A-BCB050EFAE96}"/>
              </a:ext>
            </a:extLst>
          </p:cNvPr>
          <p:cNvSpPr>
            <a:spLocks noGrp="1"/>
          </p:cNvSpPr>
          <p:nvPr>
            <p:ph type="subTitle" idx="1" hasCustomPrompt="1"/>
          </p:nvPr>
        </p:nvSpPr>
        <p:spPr>
          <a:xfrm>
            <a:off x="2222044" y="3343464"/>
            <a:ext cx="6400800" cy="1097280"/>
          </a:xfrm>
          <a:prstGeom prst="rect">
            <a:avLst/>
          </a:prstGeo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a:t>
            </a:r>
          </a:p>
        </p:txBody>
      </p:sp>
    </p:spTree>
    <p:extLst>
      <p:ext uri="{BB962C8B-B14F-4D97-AF65-F5344CB8AC3E}">
        <p14:creationId xmlns:p14="http://schemas.microsoft.com/office/powerpoint/2010/main" val="10930953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ack Cover Red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BD7953F-2CEC-49FD-9143-A18FFEBAE699}"/>
              </a:ext>
            </a:extLst>
          </p:cNvPr>
          <p:cNvGrpSpPr/>
          <p:nvPr userDrawn="1"/>
        </p:nvGrpSpPr>
        <p:grpSpPr>
          <a:xfrm>
            <a:off x="1570193" y="0"/>
            <a:ext cx="10618632" cy="5411469"/>
            <a:chOff x="1570193" y="0"/>
            <a:chExt cx="10618632" cy="5411469"/>
          </a:xfrm>
        </p:grpSpPr>
        <p:pic>
          <p:nvPicPr>
            <p:cNvPr id="4" name="Picture 3">
              <a:extLst>
                <a:ext uri="{FF2B5EF4-FFF2-40B4-BE49-F238E27FC236}">
                  <a16:creationId xmlns:a16="http://schemas.microsoft.com/office/drawing/2014/main" id="{1F99D95C-68CF-4E22-948C-DFAD50B79D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3" y="1107030"/>
              <a:ext cx="10607039" cy="4304439"/>
            </a:xfrm>
            <a:prstGeom prst="rect">
              <a:avLst/>
            </a:prstGeom>
          </p:spPr>
        </p:pic>
        <p:sp>
          <p:nvSpPr>
            <p:cNvPr id="5" name="Rectangle 4">
              <a:extLst>
                <a:ext uri="{FF2B5EF4-FFF2-40B4-BE49-F238E27FC236}">
                  <a16:creationId xmlns:a16="http://schemas.microsoft.com/office/drawing/2014/main" id="{C44AF1E9-C422-45F4-BA0F-E18879906F83}"/>
                </a:ext>
              </a:extLst>
            </p:cNvPr>
            <p:cNvSpPr/>
            <p:nvPr userDrawn="1"/>
          </p:nvSpPr>
          <p:spPr>
            <a:xfrm>
              <a:off x="1581785" y="247014"/>
              <a:ext cx="10607040" cy="879231"/>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57EEAFE-09AD-44A7-A787-4D480FA4E3DD}"/>
                </a:ext>
              </a:extLst>
            </p:cNvPr>
            <p:cNvSpPr/>
            <p:nvPr userDrawn="1"/>
          </p:nvSpPr>
          <p:spPr>
            <a:xfrm>
              <a:off x="1581785" y="0"/>
              <a:ext cx="10607040" cy="27432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A62AC4E7-EB97-4491-AA7E-434973D72177}"/>
              </a:ext>
            </a:extLst>
          </p:cNvPr>
          <p:cNvSpPr>
            <a:spLocks noGrp="1"/>
          </p:cNvSpPr>
          <p:nvPr>
            <p:ph type="ctrTitle" hasCustomPrompt="1"/>
          </p:nvPr>
        </p:nvSpPr>
        <p:spPr>
          <a:xfrm>
            <a:off x="2222044" y="1568547"/>
            <a:ext cx="6400800" cy="1371600"/>
          </a:xfrm>
          <a:prstGeom prst="rect">
            <a:avLst/>
          </a:prstGeom>
        </p:spPr>
        <p:txBody>
          <a:bodyPr anchor="b"/>
          <a:lstStyle>
            <a:lvl1pPr algn="l">
              <a:defRPr sz="4200">
                <a:solidFill>
                  <a:schemeClr val="bg1"/>
                </a:solidFill>
              </a:defRPr>
            </a:lvl1pPr>
          </a:lstStyle>
          <a:p>
            <a:r>
              <a:rPr lang="en-US" dirty="0"/>
              <a:t>Thank You</a:t>
            </a:r>
          </a:p>
        </p:txBody>
      </p:sp>
      <p:sp>
        <p:nvSpPr>
          <p:cNvPr id="8" name="Subtitle 2">
            <a:extLst>
              <a:ext uri="{FF2B5EF4-FFF2-40B4-BE49-F238E27FC236}">
                <a16:creationId xmlns:a16="http://schemas.microsoft.com/office/drawing/2014/main" id="{ADB1696D-6D05-4956-B98D-EA4162819138}"/>
              </a:ext>
            </a:extLst>
          </p:cNvPr>
          <p:cNvSpPr>
            <a:spLocks noGrp="1"/>
          </p:cNvSpPr>
          <p:nvPr>
            <p:ph type="subTitle" idx="1" hasCustomPrompt="1"/>
          </p:nvPr>
        </p:nvSpPr>
        <p:spPr>
          <a:xfrm>
            <a:off x="2222044" y="3343464"/>
            <a:ext cx="6400800" cy="1097280"/>
          </a:xfrm>
          <a:prstGeom prst="rect">
            <a:avLst/>
          </a:prstGeo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a:t>
            </a:r>
          </a:p>
        </p:txBody>
      </p:sp>
    </p:spTree>
    <p:extLst>
      <p:ext uri="{BB962C8B-B14F-4D97-AF65-F5344CB8AC3E}">
        <p14:creationId xmlns:p14="http://schemas.microsoft.com/office/powerpoint/2010/main" val="20863846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ack Cover Yellow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407A0F4-C136-4AFC-ACF9-D497162F1EA0}"/>
              </a:ext>
            </a:extLst>
          </p:cNvPr>
          <p:cNvGrpSpPr/>
          <p:nvPr userDrawn="1"/>
        </p:nvGrpSpPr>
        <p:grpSpPr>
          <a:xfrm>
            <a:off x="1570193" y="0"/>
            <a:ext cx="10618632" cy="5411469"/>
            <a:chOff x="1570193" y="0"/>
            <a:chExt cx="10618632" cy="5411469"/>
          </a:xfrm>
        </p:grpSpPr>
        <p:pic>
          <p:nvPicPr>
            <p:cNvPr id="4" name="Picture 3">
              <a:extLst>
                <a:ext uri="{FF2B5EF4-FFF2-40B4-BE49-F238E27FC236}">
                  <a16:creationId xmlns:a16="http://schemas.microsoft.com/office/drawing/2014/main" id="{6F240012-04C1-4ACA-B25D-D08ADB1C50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3" y="1107030"/>
              <a:ext cx="10607040" cy="4304439"/>
            </a:xfrm>
            <a:prstGeom prst="rect">
              <a:avLst/>
            </a:prstGeom>
          </p:spPr>
        </p:pic>
        <p:sp>
          <p:nvSpPr>
            <p:cNvPr id="5" name="Rectangle 4">
              <a:extLst>
                <a:ext uri="{FF2B5EF4-FFF2-40B4-BE49-F238E27FC236}">
                  <a16:creationId xmlns:a16="http://schemas.microsoft.com/office/drawing/2014/main" id="{3544F831-BECB-4384-B834-C4A1B5697076}"/>
                </a:ext>
              </a:extLst>
            </p:cNvPr>
            <p:cNvSpPr/>
            <p:nvPr userDrawn="1"/>
          </p:nvSpPr>
          <p:spPr>
            <a:xfrm>
              <a:off x="1581785" y="247014"/>
              <a:ext cx="10607040" cy="87923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00C554-EE42-4A2E-8CDA-CA681774E516}"/>
                </a:ext>
              </a:extLst>
            </p:cNvPr>
            <p:cNvSpPr/>
            <p:nvPr userDrawn="1"/>
          </p:nvSpPr>
          <p:spPr>
            <a:xfrm>
              <a:off x="1581785" y="0"/>
              <a:ext cx="10607040" cy="27432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ubtitle 2">
            <a:extLst>
              <a:ext uri="{FF2B5EF4-FFF2-40B4-BE49-F238E27FC236}">
                <a16:creationId xmlns:a16="http://schemas.microsoft.com/office/drawing/2014/main" id="{6013827B-CA75-4A46-B871-44D669F75440}"/>
              </a:ext>
            </a:extLst>
          </p:cNvPr>
          <p:cNvSpPr>
            <a:spLocks noGrp="1"/>
          </p:cNvSpPr>
          <p:nvPr>
            <p:ph type="subTitle" idx="1" hasCustomPrompt="1"/>
          </p:nvPr>
        </p:nvSpPr>
        <p:spPr>
          <a:xfrm>
            <a:off x="2222044" y="3343464"/>
            <a:ext cx="6400800" cy="1097280"/>
          </a:xfrm>
          <a:prstGeom prst="rect">
            <a:avLst/>
          </a:prstGeom>
        </p:spPr>
        <p:txBody>
          <a:bodyPr/>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a:t>
            </a:r>
          </a:p>
        </p:txBody>
      </p:sp>
      <p:sp>
        <p:nvSpPr>
          <p:cNvPr id="9" name="Title 1">
            <a:extLst>
              <a:ext uri="{FF2B5EF4-FFF2-40B4-BE49-F238E27FC236}">
                <a16:creationId xmlns:a16="http://schemas.microsoft.com/office/drawing/2014/main" id="{7184162D-55BE-425C-8D84-44A1BE9B67A8}"/>
              </a:ext>
            </a:extLst>
          </p:cNvPr>
          <p:cNvSpPr>
            <a:spLocks noGrp="1"/>
          </p:cNvSpPr>
          <p:nvPr>
            <p:ph type="ctrTitle" hasCustomPrompt="1"/>
          </p:nvPr>
        </p:nvSpPr>
        <p:spPr>
          <a:xfrm>
            <a:off x="2222044" y="1568547"/>
            <a:ext cx="6400800" cy="1371600"/>
          </a:xfrm>
          <a:prstGeom prst="rect">
            <a:avLst/>
          </a:prstGeom>
        </p:spPr>
        <p:txBody>
          <a:bodyPr anchor="b"/>
          <a:lstStyle>
            <a:lvl1pPr algn="l">
              <a:defRPr sz="4200">
                <a:solidFill>
                  <a:schemeClr val="tx1"/>
                </a:solidFill>
              </a:defRPr>
            </a:lvl1pPr>
          </a:lstStyle>
          <a:p>
            <a:r>
              <a:rPr lang="en-US" dirty="0"/>
              <a:t>Thank You</a:t>
            </a:r>
          </a:p>
        </p:txBody>
      </p:sp>
    </p:spTree>
    <p:extLst>
      <p:ext uri="{BB962C8B-B14F-4D97-AF65-F5344CB8AC3E}">
        <p14:creationId xmlns:p14="http://schemas.microsoft.com/office/powerpoint/2010/main" val="6680125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ack Cover Green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834D91D-A186-4D05-BFD3-C949F892CB38}"/>
              </a:ext>
            </a:extLst>
          </p:cNvPr>
          <p:cNvGrpSpPr/>
          <p:nvPr userDrawn="1"/>
        </p:nvGrpSpPr>
        <p:grpSpPr>
          <a:xfrm>
            <a:off x="1570193" y="0"/>
            <a:ext cx="10618632" cy="5411469"/>
            <a:chOff x="1570193" y="0"/>
            <a:chExt cx="10618632" cy="5411469"/>
          </a:xfrm>
        </p:grpSpPr>
        <p:pic>
          <p:nvPicPr>
            <p:cNvPr id="4" name="Picture 3">
              <a:extLst>
                <a:ext uri="{FF2B5EF4-FFF2-40B4-BE49-F238E27FC236}">
                  <a16:creationId xmlns:a16="http://schemas.microsoft.com/office/drawing/2014/main" id="{CE63DA98-418A-4359-A075-3660B20FE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3" y="1107030"/>
              <a:ext cx="10607040" cy="4304439"/>
            </a:xfrm>
            <a:prstGeom prst="rect">
              <a:avLst/>
            </a:prstGeom>
          </p:spPr>
        </p:pic>
        <p:sp>
          <p:nvSpPr>
            <p:cNvPr id="5" name="Rectangle 4">
              <a:extLst>
                <a:ext uri="{FF2B5EF4-FFF2-40B4-BE49-F238E27FC236}">
                  <a16:creationId xmlns:a16="http://schemas.microsoft.com/office/drawing/2014/main" id="{9998795D-FDF1-49C0-9FBB-09DF165043AE}"/>
                </a:ext>
              </a:extLst>
            </p:cNvPr>
            <p:cNvSpPr/>
            <p:nvPr userDrawn="1"/>
          </p:nvSpPr>
          <p:spPr>
            <a:xfrm>
              <a:off x="1581785" y="247014"/>
              <a:ext cx="10607040" cy="879231"/>
            </a:xfrm>
            <a:prstGeom prst="rect">
              <a:avLst/>
            </a:prstGeom>
            <a:solidFill>
              <a:srgbClr val="09D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F85CA9B-4A79-492D-A389-B5AE05F56FFA}"/>
                </a:ext>
              </a:extLst>
            </p:cNvPr>
            <p:cNvSpPr/>
            <p:nvPr userDrawn="1"/>
          </p:nvSpPr>
          <p:spPr>
            <a:xfrm>
              <a:off x="1581785" y="0"/>
              <a:ext cx="10607040" cy="274320"/>
            </a:xfrm>
            <a:prstGeom prst="rect">
              <a:avLst/>
            </a:prstGeom>
            <a:solidFill>
              <a:srgbClr val="027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ubtitle 2">
            <a:extLst>
              <a:ext uri="{FF2B5EF4-FFF2-40B4-BE49-F238E27FC236}">
                <a16:creationId xmlns:a16="http://schemas.microsoft.com/office/drawing/2014/main" id="{96B498E0-A08A-4E2A-ABD6-DC7D4712A79F}"/>
              </a:ext>
            </a:extLst>
          </p:cNvPr>
          <p:cNvSpPr>
            <a:spLocks noGrp="1"/>
          </p:cNvSpPr>
          <p:nvPr>
            <p:ph type="subTitle" idx="1" hasCustomPrompt="1"/>
          </p:nvPr>
        </p:nvSpPr>
        <p:spPr>
          <a:xfrm>
            <a:off x="2222044" y="3343464"/>
            <a:ext cx="6400800" cy="1097280"/>
          </a:xfrm>
          <a:prstGeom prst="rect">
            <a:avLst/>
          </a:prstGeom>
        </p:spPr>
        <p:txBody>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  </a:t>
            </a:r>
          </a:p>
        </p:txBody>
      </p:sp>
      <p:sp>
        <p:nvSpPr>
          <p:cNvPr id="9" name="Title 1">
            <a:extLst>
              <a:ext uri="{FF2B5EF4-FFF2-40B4-BE49-F238E27FC236}">
                <a16:creationId xmlns:a16="http://schemas.microsoft.com/office/drawing/2014/main" id="{22E0353E-389E-4662-B9AD-B4AE0DAB05EF}"/>
              </a:ext>
            </a:extLst>
          </p:cNvPr>
          <p:cNvSpPr>
            <a:spLocks noGrp="1"/>
          </p:cNvSpPr>
          <p:nvPr>
            <p:ph type="ctrTitle" hasCustomPrompt="1"/>
          </p:nvPr>
        </p:nvSpPr>
        <p:spPr>
          <a:xfrm>
            <a:off x="2222044" y="1568547"/>
            <a:ext cx="6400800" cy="1371600"/>
          </a:xfrm>
          <a:prstGeom prst="rect">
            <a:avLst/>
          </a:prstGeom>
        </p:spPr>
        <p:txBody>
          <a:bodyPr anchor="b"/>
          <a:lstStyle>
            <a:lvl1pPr algn="l">
              <a:defRPr sz="4200">
                <a:solidFill>
                  <a:schemeClr val="bg1"/>
                </a:solidFill>
              </a:defRPr>
            </a:lvl1pPr>
          </a:lstStyle>
          <a:p>
            <a:r>
              <a:rPr lang="en-US" dirty="0"/>
              <a:t>Thank You</a:t>
            </a:r>
          </a:p>
        </p:txBody>
      </p:sp>
    </p:spTree>
    <p:extLst>
      <p:ext uri="{BB962C8B-B14F-4D97-AF65-F5344CB8AC3E}">
        <p14:creationId xmlns:p14="http://schemas.microsoft.com/office/powerpoint/2010/main" val="307561550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ack Cover Blue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CA640D0-5A86-41DF-87EE-1C11B56E8945}"/>
              </a:ext>
            </a:extLst>
          </p:cNvPr>
          <p:cNvGrpSpPr/>
          <p:nvPr userDrawn="1"/>
        </p:nvGrpSpPr>
        <p:grpSpPr>
          <a:xfrm>
            <a:off x="896111" y="-18380"/>
            <a:ext cx="11284122" cy="5941030"/>
            <a:chOff x="922993" y="0"/>
            <a:chExt cx="11265832" cy="5943600"/>
          </a:xfrm>
        </p:grpSpPr>
        <p:sp>
          <p:nvSpPr>
            <p:cNvPr id="4" name="Rectangle 3">
              <a:extLst>
                <a:ext uri="{FF2B5EF4-FFF2-40B4-BE49-F238E27FC236}">
                  <a16:creationId xmlns:a16="http://schemas.microsoft.com/office/drawing/2014/main" id="{01DB3D08-8653-4A14-832E-60338C2C1FDF}"/>
                </a:ext>
              </a:extLst>
            </p:cNvPr>
            <p:cNvSpPr/>
            <p:nvPr userDrawn="1"/>
          </p:nvSpPr>
          <p:spPr>
            <a:xfrm>
              <a:off x="922993" y="0"/>
              <a:ext cx="10361686" cy="594360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5" name="Rectangle 4">
              <a:extLst>
                <a:ext uri="{FF2B5EF4-FFF2-40B4-BE49-F238E27FC236}">
                  <a16:creationId xmlns:a16="http://schemas.microsoft.com/office/drawing/2014/main" id="{DB7F6925-F518-413C-ACD4-367B26AB9910}"/>
                </a:ext>
              </a:extLst>
            </p:cNvPr>
            <p:cNvSpPr/>
            <p:nvPr userDrawn="1"/>
          </p:nvSpPr>
          <p:spPr>
            <a:xfrm>
              <a:off x="11246400" y="0"/>
              <a:ext cx="942425" cy="59436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pic>
        <p:nvPicPr>
          <p:cNvPr id="6" name="Picture 5">
            <a:extLst>
              <a:ext uri="{FF2B5EF4-FFF2-40B4-BE49-F238E27FC236}">
                <a16:creationId xmlns:a16="http://schemas.microsoft.com/office/drawing/2014/main" id="{D1277C04-264B-4396-96A1-BA96AA5E92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77381" y="6199705"/>
            <a:ext cx="3358507" cy="374808"/>
          </a:xfrm>
          <a:prstGeom prst="rect">
            <a:avLst/>
          </a:prstGeom>
        </p:spPr>
      </p:pic>
      <p:sp>
        <p:nvSpPr>
          <p:cNvPr id="7" name="L-Shape 6">
            <a:extLst>
              <a:ext uri="{FF2B5EF4-FFF2-40B4-BE49-F238E27FC236}">
                <a16:creationId xmlns:a16="http://schemas.microsoft.com/office/drawing/2014/main" id="{F4818BB2-38C0-4C1E-9429-8D2D2595EE27}"/>
              </a:ext>
            </a:extLst>
          </p:cNvPr>
          <p:cNvSpPr/>
          <p:nvPr userDrawn="1"/>
        </p:nvSpPr>
        <p:spPr>
          <a:xfrm rot="10800000">
            <a:off x="8593"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Subtitle 2">
            <a:extLst>
              <a:ext uri="{FF2B5EF4-FFF2-40B4-BE49-F238E27FC236}">
                <a16:creationId xmlns:a16="http://schemas.microsoft.com/office/drawing/2014/main" id="{5969D603-828E-4E32-839B-1733F21141CE}"/>
              </a:ext>
            </a:extLst>
          </p:cNvPr>
          <p:cNvSpPr>
            <a:spLocks noGrp="1"/>
          </p:cNvSpPr>
          <p:nvPr>
            <p:ph type="subTitle" idx="1" hasCustomPrompt="1"/>
          </p:nvPr>
        </p:nvSpPr>
        <p:spPr>
          <a:xfrm>
            <a:off x="1556181" y="3977640"/>
            <a:ext cx="8321040" cy="1828800"/>
          </a:xfrm>
          <a:prstGeom prst="rect">
            <a:avLst/>
          </a:prstGeom>
          <a:noFill/>
        </p:spPr>
        <p:txBody>
          <a:bodyPr>
            <a:noAutofit/>
          </a:bodyPr>
          <a:lstStyle>
            <a:lvl1pPr marL="0" indent="0" algn="l">
              <a:buNone/>
              <a:defRPr sz="2800">
                <a:solidFill>
                  <a:schemeClr val="bg1"/>
                </a:solidFill>
              </a:defRPr>
            </a:lvl1pPr>
            <a:lvl2pPr marL="0" indent="0" algn="l">
              <a:spcBef>
                <a:spcPts val="0"/>
              </a:spcBef>
              <a:buNone/>
              <a:defRPr sz="24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a:t>
            </a:r>
          </a:p>
        </p:txBody>
      </p:sp>
      <p:sp>
        <p:nvSpPr>
          <p:cNvPr id="10" name="Freeform: Shape 9">
            <a:extLst>
              <a:ext uri="{FF2B5EF4-FFF2-40B4-BE49-F238E27FC236}">
                <a16:creationId xmlns:a16="http://schemas.microsoft.com/office/drawing/2014/main" id="{991913DD-454B-4F48-A6C1-484C008FA7DF}"/>
              </a:ext>
            </a:extLst>
          </p:cNvPr>
          <p:cNvSpPr/>
          <p:nvPr userDrawn="1"/>
        </p:nvSpPr>
        <p:spPr>
          <a:xfrm>
            <a:off x="0" y="-17756"/>
            <a:ext cx="12188952"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Shape 10">
            <a:extLst>
              <a:ext uri="{FF2B5EF4-FFF2-40B4-BE49-F238E27FC236}">
                <a16:creationId xmlns:a16="http://schemas.microsoft.com/office/drawing/2014/main" id="{29F42CFE-30EE-4D81-9451-65225B0CEC50}"/>
              </a:ext>
            </a:extLst>
          </p:cNvPr>
          <p:cNvSpPr/>
          <p:nvPr userDrawn="1"/>
        </p:nvSpPr>
        <p:spPr>
          <a:xfrm rot="10800000">
            <a:off x="-1" y="5924688"/>
            <a:ext cx="914400" cy="933312"/>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2" name="Group 1">
            <a:extLst>
              <a:ext uri="{FF2B5EF4-FFF2-40B4-BE49-F238E27FC236}">
                <a16:creationId xmlns:a16="http://schemas.microsoft.com/office/drawing/2014/main" id="{EC1BDF4D-D449-4B3A-A181-D7EBF1520D39}"/>
              </a:ext>
            </a:extLst>
          </p:cNvPr>
          <p:cNvGrpSpPr/>
          <p:nvPr userDrawn="1"/>
        </p:nvGrpSpPr>
        <p:grpSpPr>
          <a:xfrm>
            <a:off x="1605241" y="6137360"/>
            <a:ext cx="3120205" cy="410030"/>
            <a:chOff x="1605241" y="6137360"/>
            <a:chExt cx="3120205" cy="410030"/>
          </a:xfrm>
        </p:grpSpPr>
        <p:pic>
          <p:nvPicPr>
            <p:cNvPr id="13" name="Picture 12">
              <a:hlinkClick r:id="rId3"/>
              <a:extLst>
                <a:ext uri="{FF2B5EF4-FFF2-40B4-BE49-F238E27FC236}">
                  <a16:creationId xmlns:a16="http://schemas.microsoft.com/office/drawing/2014/main" id="{49B85F58-257E-4931-A286-13CDCADD8A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14" name="Picture 13">
              <a:hlinkClick r:id="rId5"/>
              <a:extLst>
                <a:ext uri="{FF2B5EF4-FFF2-40B4-BE49-F238E27FC236}">
                  <a16:creationId xmlns:a16="http://schemas.microsoft.com/office/drawing/2014/main" id="{6470EE4C-2AFF-4D3C-8837-250DCE835AB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15" name="Picture 14">
              <a:hlinkClick r:id="rId7"/>
              <a:extLst>
                <a:ext uri="{FF2B5EF4-FFF2-40B4-BE49-F238E27FC236}">
                  <a16:creationId xmlns:a16="http://schemas.microsoft.com/office/drawing/2014/main" id="{7ABC6DFE-B958-42F6-A196-6D5FF764225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16" name="Picture 15">
              <a:hlinkClick r:id="rId9"/>
              <a:extLst>
                <a:ext uri="{FF2B5EF4-FFF2-40B4-BE49-F238E27FC236}">
                  <a16:creationId xmlns:a16="http://schemas.microsoft.com/office/drawing/2014/main" id="{085ADA76-04DA-4FBF-95BC-11625BA056B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17" name="Picture 16">
              <a:hlinkClick r:id="rId11"/>
              <a:extLst>
                <a:ext uri="{FF2B5EF4-FFF2-40B4-BE49-F238E27FC236}">
                  <a16:creationId xmlns:a16="http://schemas.microsoft.com/office/drawing/2014/main" id="{4B4A28F8-8A85-44D4-A8C0-49A04723DF3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pic>
        <p:nvPicPr>
          <p:cNvPr id="19" name="Picture 18">
            <a:extLst>
              <a:ext uri="{FF2B5EF4-FFF2-40B4-BE49-F238E27FC236}">
                <a16:creationId xmlns:a16="http://schemas.microsoft.com/office/drawing/2014/main" id="{B6EF7C89-4AF9-4037-99A4-D5925EDFDC2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467977" y="6168337"/>
            <a:ext cx="3358500" cy="374808"/>
          </a:xfrm>
          <a:prstGeom prst="rect">
            <a:avLst/>
          </a:prstGeom>
        </p:spPr>
      </p:pic>
      <p:sp>
        <p:nvSpPr>
          <p:cNvPr id="23" name="Text Placeholder 22">
            <a:extLst>
              <a:ext uri="{FF2B5EF4-FFF2-40B4-BE49-F238E27FC236}">
                <a16:creationId xmlns:a16="http://schemas.microsoft.com/office/drawing/2014/main" id="{79055058-5432-4171-9ED6-8C9D048DB0FD}"/>
              </a:ext>
            </a:extLst>
          </p:cNvPr>
          <p:cNvSpPr>
            <a:spLocks noGrp="1"/>
          </p:cNvSpPr>
          <p:nvPr userDrawn="1">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bg1"/>
                </a:solidFill>
              </a:defRPr>
            </a:lvl1pPr>
          </a:lstStyle>
          <a:p>
            <a:pPr lvl="0"/>
            <a:r>
              <a:rPr lang="en-US" dirty="0"/>
              <a:t>Thank You</a:t>
            </a:r>
          </a:p>
        </p:txBody>
      </p:sp>
    </p:spTree>
    <p:extLst>
      <p:ext uri="{BB962C8B-B14F-4D97-AF65-F5344CB8AC3E}">
        <p14:creationId xmlns:p14="http://schemas.microsoft.com/office/powerpoint/2010/main" val="1885827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ack Cover Purple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413690EB-DB6B-4A4C-BBFC-F96B509DF4D8}"/>
              </a:ext>
            </a:extLst>
          </p:cNvPr>
          <p:cNvSpPr/>
          <p:nvPr userDrawn="1"/>
        </p:nvSpPr>
        <p:spPr>
          <a:xfrm>
            <a:off x="0" y="0"/>
            <a:ext cx="12188952"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497DFB3E-CCDD-42C2-8947-D4DB09500896}"/>
              </a:ext>
            </a:extLst>
          </p:cNvPr>
          <p:cNvGrpSpPr/>
          <p:nvPr userDrawn="1"/>
        </p:nvGrpSpPr>
        <p:grpSpPr>
          <a:xfrm>
            <a:off x="914401" y="0"/>
            <a:ext cx="11265832" cy="5943599"/>
            <a:chOff x="922993" y="0"/>
            <a:chExt cx="11265832" cy="5943600"/>
          </a:xfrm>
        </p:grpSpPr>
        <p:sp>
          <p:nvSpPr>
            <p:cNvPr id="5" name="Rectangle 4">
              <a:extLst>
                <a:ext uri="{FF2B5EF4-FFF2-40B4-BE49-F238E27FC236}">
                  <a16:creationId xmlns:a16="http://schemas.microsoft.com/office/drawing/2014/main" id="{1E6A1C5B-AB17-4B26-A73F-A3EC00F871A5}"/>
                </a:ext>
              </a:extLst>
            </p:cNvPr>
            <p:cNvSpPr/>
            <p:nvPr userDrawn="1"/>
          </p:nvSpPr>
          <p:spPr>
            <a:xfrm>
              <a:off x="922993" y="0"/>
              <a:ext cx="10361686" cy="594360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99412C3-1AE2-4363-9FA9-BD085274D3E6}"/>
                </a:ext>
              </a:extLst>
            </p:cNvPr>
            <p:cNvSpPr/>
            <p:nvPr userDrawn="1"/>
          </p:nvSpPr>
          <p:spPr>
            <a:xfrm>
              <a:off x="11246400" y="0"/>
              <a:ext cx="942425" cy="5943600"/>
            </a:xfrm>
            <a:prstGeom prst="rect">
              <a:avLst/>
            </a:prstGeom>
            <a:solidFill>
              <a:srgbClr val="6E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6CF888F2-E176-4A64-9F96-68EA2FA30E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7384" y="6199705"/>
            <a:ext cx="3358500" cy="374808"/>
          </a:xfrm>
          <a:prstGeom prst="rect">
            <a:avLst/>
          </a:prstGeom>
        </p:spPr>
      </p:pic>
      <p:sp>
        <p:nvSpPr>
          <p:cNvPr id="8" name="L-Shape 7">
            <a:extLst>
              <a:ext uri="{FF2B5EF4-FFF2-40B4-BE49-F238E27FC236}">
                <a16:creationId xmlns:a16="http://schemas.microsoft.com/office/drawing/2014/main" id="{145770B2-1A04-48B5-B7E8-57E319F76EC7}"/>
              </a:ext>
            </a:extLst>
          </p:cNvPr>
          <p:cNvSpPr/>
          <p:nvPr userDrawn="1"/>
        </p:nvSpPr>
        <p:spPr>
          <a:xfrm rot="10800000">
            <a:off x="-551"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ubtitle 2">
            <a:extLst>
              <a:ext uri="{FF2B5EF4-FFF2-40B4-BE49-F238E27FC236}">
                <a16:creationId xmlns:a16="http://schemas.microsoft.com/office/drawing/2014/main" id="{7441B77A-1A48-4BA2-8129-F0A8914DA2B9}"/>
              </a:ext>
            </a:extLst>
          </p:cNvPr>
          <p:cNvSpPr>
            <a:spLocks noGrp="1"/>
          </p:cNvSpPr>
          <p:nvPr>
            <p:ph type="subTitle" idx="1" hasCustomPrompt="1"/>
          </p:nvPr>
        </p:nvSpPr>
        <p:spPr>
          <a:xfrm>
            <a:off x="1556181" y="3977640"/>
            <a:ext cx="8321040" cy="1828800"/>
          </a:xfrm>
          <a:prstGeom prst="rect">
            <a:avLst/>
          </a:prstGeom>
          <a:noFill/>
        </p:spPr>
        <p:txBody>
          <a:bodyPr>
            <a:noAutofit/>
          </a:bodyPr>
          <a:lstStyle>
            <a:lvl1pPr marL="0" indent="0" algn="l">
              <a:buNone/>
              <a:defRPr sz="2800">
                <a:solidFill>
                  <a:schemeClr val="bg1"/>
                </a:solidFill>
              </a:defRPr>
            </a:lvl1pPr>
            <a:lvl2pPr marL="0" indent="0" algn="l">
              <a:spcBef>
                <a:spcPts val="0"/>
              </a:spcBef>
              <a:buNone/>
              <a:defRPr sz="24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a:t>
            </a:r>
          </a:p>
        </p:txBody>
      </p:sp>
      <p:sp>
        <p:nvSpPr>
          <p:cNvPr id="19" name="Text Placeholder 22">
            <a:extLst>
              <a:ext uri="{FF2B5EF4-FFF2-40B4-BE49-F238E27FC236}">
                <a16:creationId xmlns:a16="http://schemas.microsoft.com/office/drawing/2014/main" id="{9E40AFA9-2B4F-4A46-80F0-6C9EA73C6D6E}"/>
              </a:ext>
            </a:extLst>
          </p:cNvPr>
          <p:cNvSpPr>
            <a:spLocks noGrp="1"/>
          </p:cNvSpPr>
          <p:nvPr>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bg1"/>
                </a:solidFill>
              </a:defRPr>
            </a:lvl1pPr>
          </a:lstStyle>
          <a:p>
            <a:pPr lvl="0"/>
            <a:r>
              <a:rPr lang="en-US" dirty="0"/>
              <a:t>Thank You</a:t>
            </a:r>
          </a:p>
        </p:txBody>
      </p:sp>
      <p:grpSp>
        <p:nvGrpSpPr>
          <p:cNvPr id="17" name="Group 16">
            <a:extLst>
              <a:ext uri="{FF2B5EF4-FFF2-40B4-BE49-F238E27FC236}">
                <a16:creationId xmlns:a16="http://schemas.microsoft.com/office/drawing/2014/main" id="{9C96F09B-1F32-4067-B80B-4684EDE36A9E}"/>
              </a:ext>
            </a:extLst>
          </p:cNvPr>
          <p:cNvGrpSpPr/>
          <p:nvPr userDrawn="1"/>
        </p:nvGrpSpPr>
        <p:grpSpPr>
          <a:xfrm>
            <a:off x="1605241" y="6137360"/>
            <a:ext cx="3120205" cy="410030"/>
            <a:chOff x="1605241" y="6137360"/>
            <a:chExt cx="3120205" cy="410030"/>
          </a:xfrm>
        </p:grpSpPr>
        <p:pic>
          <p:nvPicPr>
            <p:cNvPr id="18" name="Picture 17">
              <a:hlinkClick r:id="rId3"/>
              <a:extLst>
                <a:ext uri="{FF2B5EF4-FFF2-40B4-BE49-F238E27FC236}">
                  <a16:creationId xmlns:a16="http://schemas.microsoft.com/office/drawing/2014/main" id="{669413BB-12F1-45E7-89FB-E41C67B3F22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0CA1D6FB-E247-4A91-BE7E-210D98E81B5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BBB69E18-16F2-4155-BFF8-90D024410F1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68956B1A-C302-463F-AE22-9CD6168C174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101FD6C9-2D9A-41C8-8E3E-5462433E319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4910997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ack Cover Red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54D582E-9525-4F01-8272-ED2271BD208D}"/>
              </a:ext>
            </a:extLst>
          </p:cNvPr>
          <p:cNvSpPr/>
          <p:nvPr userDrawn="1"/>
        </p:nvSpPr>
        <p:spPr>
          <a:xfrm>
            <a:off x="0" y="0"/>
            <a:ext cx="12188952"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7673513D-D459-4A26-A468-AB830834F0DA}"/>
              </a:ext>
            </a:extLst>
          </p:cNvPr>
          <p:cNvGrpSpPr/>
          <p:nvPr userDrawn="1"/>
        </p:nvGrpSpPr>
        <p:grpSpPr>
          <a:xfrm>
            <a:off x="914401" y="0"/>
            <a:ext cx="11265832" cy="5943600"/>
            <a:chOff x="922993" y="0"/>
            <a:chExt cx="11265832" cy="5943600"/>
          </a:xfrm>
        </p:grpSpPr>
        <p:sp>
          <p:nvSpPr>
            <p:cNvPr id="5" name="Rectangle 4">
              <a:extLst>
                <a:ext uri="{FF2B5EF4-FFF2-40B4-BE49-F238E27FC236}">
                  <a16:creationId xmlns:a16="http://schemas.microsoft.com/office/drawing/2014/main" id="{54AA3FD8-E160-4267-A6CF-B5C39BC8184E}"/>
                </a:ext>
              </a:extLst>
            </p:cNvPr>
            <p:cNvSpPr/>
            <p:nvPr userDrawn="1"/>
          </p:nvSpPr>
          <p:spPr>
            <a:xfrm>
              <a:off x="922993" y="0"/>
              <a:ext cx="10361686" cy="594360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1B6231B-F2C5-45A8-84E7-8D10013D6091}"/>
                </a:ext>
              </a:extLst>
            </p:cNvPr>
            <p:cNvSpPr/>
            <p:nvPr userDrawn="1"/>
          </p:nvSpPr>
          <p:spPr>
            <a:xfrm>
              <a:off x="11246400" y="0"/>
              <a:ext cx="942425" cy="59436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73007B45-E4E3-4B47-AF19-2B718561CF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7384" y="6199705"/>
            <a:ext cx="3358500" cy="374808"/>
          </a:xfrm>
          <a:prstGeom prst="rect">
            <a:avLst/>
          </a:prstGeom>
        </p:spPr>
      </p:pic>
      <p:sp>
        <p:nvSpPr>
          <p:cNvPr id="8" name="L-Shape 7">
            <a:extLst>
              <a:ext uri="{FF2B5EF4-FFF2-40B4-BE49-F238E27FC236}">
                <a16:creationId xmlns:a16="http://schemas.microsoft.com/office/drawing/2014/main" id="{70F32F28-55D2-4C6E-8196-5F4902F936A1}"/>
              </a:ext>
            </a:extLst>
          </p:cNvPr>
          <p:cNvSpPr/>
          <p:nvPr userDrawn="1"/>
        </p:nvSpPr>
        <p:spPr>
          <a:xfrm rot="10800000">
            <a:off x="-551"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ubtitle 2">
            <a:extLst>
              <a:ext uri="{FF2B5EF4-FFF2-40B4-BE49-F238E27FC236}">
                <a16:creationId xmlns:a16="http://schemas.microsoft.com/office/drawing/2014/main" id="{322109E5-31C3-4DF7-B7D3-A9D2750477B9}"/>
              </a:ext>
            </a:extLst>
          </p:cNvPr>
          <p:cNvSpPr>
            <a:spLocks noGrp="1"/>
          </p:cNvSpPr>
          <p:nvPr>
            <p:ph type="subTitle" idx="1" hasCustomPrompt="1"/>
          </p:nvPr>
        </p:nvSpPr>
        <p:spPr>
          <a:xfrm>
            <a:off x="1556181" y="3977640"/>
            <a:ext cx="8321040" cy="1828800"/>
          </a:xfrm>
          <a:prstGeom prst="rect">
            <a:avLst/>
          </a:prstGeom>
          <a:noFill/>
        </p:spPr>
        <p:txBody>
          <a:bodyPr>
            <a:noAutofit/>
          </a:bodyPr>
          <a:lstStyle>
            <a:lvl1pPr marL="0" indent="0" algn="l">
              <a:buNone/>
              <a:defRPr sz="2800">
                <a:solidFill>
                  <a:schemeClr val="bg1"/>
                </a:solidFill>
              </a:defRPr>
            </a:lvl1pPr>
            <a:lvl2pPr marL="0" indent="0" algn="l">
              <a:spcBef>
                <a:spcPts val="0"/>
              </a:spcBef>
              <a:buNone/>
              <a:defRPr sz="24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a:t>
            </a:r>
          </a:p>
        </p:txBody>
      </p:sp>
      <p:sp>
        <p:nvSpPr>
          <p:cNvPr id="19" name="Text Placeholder 22">
            <a:extLst>
              <a:ext uri="{FF2B5EF4-FFF2-40B4-BE49-F238E27FC236}">
                <a16:creationId xmlns:a16="http://schemas.microsoft.com/office/drawing/2014/main" id="{B7664C22-1578-41A1-AE8B-54B8E10D5AC6}"/>
              </a:ext>
            </a:extLst>
          </p:cNvPr>
          <p:cNvSpPr>
            <a:spLocks noGrp="1"/>
          </p:cNvSpPr>
          <p:nvPr>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bg1"/>
                </a:solidFill>
              </a:defRPr>
            </a:lvl1pPr>
          </a:lstStyle>
          <a:p>
            <a:pPr lvl="0"/>
            <a:r>
              <a:rPr lang="en-US" dirty="0"/>
              <a:t>Thank You</a:t>
            </a:r>
          </a:p>
        </p:txBody>
      </p:sp>
      <p:grpSp>
        <p:nvGrpSpPr>
          <p:cNvPr id="17" name="Group 16">
            <a:extLst>
              <a:ext uri="{FF2B5EF4-FFF2-40B4-BE49-F238E27FC236}">
                <a16:creationId xmlns:a16="http://schemas.microsoft.com/office/drawing/2014/main" id="{B26140CF-DC17-4C8C-9613-F6EA622E2EE1}"/>
              </a:ext>
            </a:extLst>
          </p:cNvPr>
          <p:cNvGrpSpPr/>
          <p:nvPr userDrawn="1"/>
        </p:nvGrpSpPr>
        <p:grpSpPr>
          <a:xfrm>
            <a:off x="1605241" y="6137360"/>
            <a:ext cx="3120205" cy="410030"/>
            <a:chOff x="1605241" y="6137360"/>
            <a:chExt cx="3120205" cy="410030"/>
          </a:xfrm>
        </p:grpSpPr>
        <p:pic>
          <p:nvPicPr>
            <p:cNvPr id="18" name="Picture 17">
              <a:hlinkClick r:id="rId3"/>
              <a:extLst>
                <a:ext uri="{FF2B5EF4-FFF2-40B4-BE49-F238E27FC236}">
                  <a16:creationId xmlns:a16="http://schemas.microsoft.com/office/drawing/2014/main" id="{A8DE5515-02CC-4B22-8288-37DA506F53B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CC87987D-06AC-4139-AFD5-FFDEE23EB16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2E39AB28-E36E-4848-9915-D9EC54C4A60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EF2566AC-457C-47FC-B98B-399CB928D7A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14D32DF8-E0A0-42B3-8212-CC66345E834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25085945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ack Cover Yellow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66AA33D-C4BB-4A89-8BAF-869688A033A7}"/>
              </a:ext>
            </a:extLst>
          </p:cNvPr>
          <p:cNvSpPr/>
          <p:nvPr userDrawn="1"/>
        </p:nvSpPr>
        <p:spPr>
          <a:xfrm>
            <a:off x="0" y="0"/>
            <a:ext cx="12188952"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99C5D12E-DB67-4958-8D99-A3B81751DFE3}"/>
              </a:ext>
            </a:extLst>
          </p:cNvPr>
          <p:cNvGrpSpPr/>
          <p:nvPr userDrawn="1"/>
        </p:nvGrpSpPr>
        <p:grpSpPr>
          <a:xfrm>
            <a:off x="914401" y="0"/>
            <a:ext cx="11265832" cy="5943600"/>
            <a:chOff x="922993" y="0"/>
            <a:chExt cx="11265832" cy="5943600"/>
          </a:xfrm>
        </p:grpSpPr>
        <p:sp>
          <p:nvSpPr>
            <p:cNvPr id="5" name="Rectangle 4">
              <a:extLst>
                <a:ext uri="{FF2B5EF4-FFF2-40B4-BE49-F238E27FC236}">
                  <a16:creationId xmlns:a16="http://schemas.microsoft.com/office/drawing/2014/main" id="{49AD4268-440C-442E-85CA-F84338F78239}"/>
                </a:ext>
              </a:extLst>
            </p:cNvPr>
            <p:cNvSpPr/>
            <p:nvPr userDrawn="1"/>
          </p:nvSpPr>
          <p:spPr>
            <a:xfrm>
              <a:off x="922993" y="0"/>
              <a:ext cx="10361686" cy="59436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5C07D76-D2DD-4B5E-AA3D-4F0D1B92600F}"/>
                </a:ext>
              </a:extLst>
            </p:cNvPr>
            <p:cNvSpPr/>
            <p:nvPr userDrawn="1"/>
          </p:nvSpPr>
          <p:spPr>
            <a:xfrm>
              <a:off x="11246400" y="0"/>
              <a:ext cx="942425" cy="59436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60F0C7EC-4198-42B3-87B0-4010357DFA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7384" y="6199705"/>
            <a:ext cx="3358500" cy="374808"/>
          </a:xfrm>
          <a:prstGeom prst="rect">
            <a:avLst/>
          </a:prstGeom>
        </p:spPr>
      </p:pic>
      <p:sp>
        <p:nvSpPr>
          <p:cNvPr id="8" name="L-Shape 7">
            <a:extLst>
              <a:ext uri="{FF2B5EF4-FFF2-40B4-BE49-F238E27FC236}">
                <a16:creationId xmlns:a16="http://schemas.microsoft.com/office/drawing/2014/main" id="{85A3F116-CE8A-4091-B050-6E29E36E1903}"/>
              </a:ext>
            </a:extLst>
          </p:cNvPr>
          <p:cNvSpPr/>
          <p:nvPr userDrawn="1"/>
        </p:nvSpPr>
        <p:spPr>
          <a:xfrm rot="10800000">
            <a:off x="-551"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ubtitle 2">
            <a:extLst>
              <a:ext uri="{FF2B5EF4-FFF2-40B4-BE49-F238E27FC236}">
                <a16:creationId xmlns:a16="http://schemas.microsoft.com/office/drawing/2014/main" id="{432F9285-DB4B-4410-B576-0FCBE590FC8F}"/>
              </a:ext>
            </a:extLst>
          </p:cNvPr>
          <p:cNvSpPr>
            <a:spLocks noGrp="1"/>
          </p:cNvSpPr>
          <p:nvPr>
            <p:ph type="subTitle" idx="1" hasCustomPrompt="1"/>
          </p:nvPr>
        </p:nvSpPr>
        <p:spPr>
          <a:xfrm>
            <a:off x="1556181" y="3977640"/>
            <a:ext cx="8321040" cy="1828800"/>
          </a:xfrm>
          <a:prstGeom prst="rect">
            <a:avLst/>
          </a:prstGeom>
          <a:noFill/>
        </p:spPr>
        <p:txBody>
          <a:bodyPr>
            <a:noAutofit/>
          </a:bodyPr>
          <a:lstStyle>
            <a:lvl1pPr marL="0" indent="0" algn="l">
              <a:buNone/>
              <a:defRPr sz="2800">
                <a:solidFill>
                  <a:schemeClr val="tx1"/>
                </a:solidFill>
              </a:defRPr>
            </a:lvl1pPr>
            <a:lvl2pPr marL="0" indent="0" algn="l">
              <a:spcBef>
                <a:spcPts val="0"/>
              </a:spcBef>
              <a:buNone/>
              <a:defRPr sz="24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a:t>
            </a:r>
          </a:p>
        </p:txBody>
      </p:sp>
      <p:sp>
        <p:nvSpPr>
          <p:cNvPr id="17" name="Text Placeholder 22">
            <a:extLst>
              <a:ext uri="{FF2B5EF4-FFF2-40B4-BE49-F238E27FC236}">
                <a16:creationId xmlns:a16="http://schemas.microsoft.com/office/drawing/2014/main" id="{A70E7D44-B911-4FA0-9BB8-9D8E54408AFB}"/>
              </a:ext>
            </a:extLst>
          </p:cNvPr>
          <p:cNvSpPr>
            <a:spLocks noGrp="1"/>
          </p:cNvSpPr>
          <p:nvPr>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tx1"/>
                </a:solidFill>
              </a:defRPr>
            </a:lvl1pPr>
          </a:lstStyle>
          <a:p>
            <a:pPr lvl="0"/>
            <a:r>
              <a:rPr lang="en-US" dirty="0"/>
              <a:t>Thank You</a:t>
            </a:r>
          </a:p>
        </p:txBody>
      </p:sp>
      <p:grpSp>
        <p:nvGrpSpPr>
          <p:cNvPr id="18" name="Group 17">
            <a:extLst>
              <a:ext uri="{FF2B5EF4-FFF2-40B4-BE49-F238E27FC236}">
                <a16:creationId xmlns:a16="http://schemas.microsoft.com/office/drawing/2014/main" id="{12C11AF5-FE73-497F-836F-C894AEFF5F39}"/>
              </a:ext>
            </a:extLst>
          </p:cNvPr>
          <p:cNvGrpSpPr/>
          <p:nvPr userDrawn="1"/>
        </p:nvGrpSpPr>
        <p:grpSpPr>
          <a:xfrm>
            <a:off x="1605241" y="6137360"/>
            <a:ext cx="3120205" cy="410030"/>
            <a:chOff x="1605241" y="6137360"/>
            <a:chExt cx="3120205" cy="410030"/>
          </a:xfrm>
        </p:grpSpPr>
        <p:pic>
          <p:nvPicPr>
            <p:cNvPr id="19" name="Picture 18">
              <a:hlinkClick r:id="rId3"/>
              <a:extLst>
                <a:ext uri="{FF2B5EF4-FFF2-40B4-BE49-F238E27FC236}">
                  <a16:creationId xmlns:a16="http://schemas.microsoft.com/office/drawing/2014/main" id="{1ACAB1A4-7FC3-4BCB-84EB-7796CAECF65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1DC4B5B5-BC11-4D71-9E17-495F3B42506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99FCB893-18C3-498D-AB19-425857B0910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8E1273C0-53AE-40A9-9B1A-2F1BF4EBD1E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4C05C6EA-029A-4D4E-9AE5-5F7BCFC6526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17319594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ack Cover Green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FD3F75BC-4A92-41D5-A8DA-D3E84975C934}"/>
              </a:ext>
            </a:extLst>
          </p:cNvPr>
          <p:cNvSpPr/>
          <p:nvPr userDrawn="1"/>
        </p:nvSpPr>
        <p:spPr>
          <a:xfrm>
            <a:off x="0" y="0"/>
            <a:ext cx="12188952" cy="68580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4FA705DD-56ED-4F54-AA91-35E616D4BC13}"/>
              </a:ext>
            </a:extLst>
          </p:cNvPr>
          <p:cNvGrpSpPr/>
          <p:nvPr userDrawn="1"/>
        </p:nvGrpSpPr>
        <p:grpSpPr>
          <a:xfrm>
            <a:off x="914401" y="0"/>
            <a:ext cx="11265832" cy="5943600"/>
            <a:chOff x="922993" y="0"/>
            <a:chExt cx="11265832" cy="5943600"/>
          </a:xfrm>
        </p:grpSpPr>
        <p:sp>
          <p:nvSpPr>
            <p:cNvPr id="5" name="Rectangle 4">
              <a:extLst>
                <a:ext uri="{FF2B5EF4-FFF2-40B4-BE49-F238E27FC236}">
                  <a16:creationId xmlns:a16="http://schemas.microsoft.com/office/drawing/2014/main" id="{CA983449-2E0B-43CA-9BC5-182C2EF5B47E}"/>
                </a:ext>
              </a:extLst>
            </p:cNvPr>
            <p:cNvSpPr/>
            <p:nvPr userDrawn="1"/>
          </p:nvSpPr>
          <p:spPr>
            <a:xfrm>
              <a:off x="922993" y="0"/>
              <a:ext cx="10361686" cy="594360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53DDF91-51BF-4D32-98B7-15240757038B}"/>
                </a:ext>
              </a:extLst>
            </p:cNvPr>
            <p:cNvSpPr/>
            <p:nvPr userDrawn="1"/>
          </p:nvSpPr>
          <p:spPr>
            <a:xfrm>
              <a:off x="11246400" y="0"/>
              <a:ext cx="942425" cy="59436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5BF651FB-2EEE-4CEC-AB1F-9990F441AE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77384" y="6199705"/>
            <a:ext cx="3358500" cy="374808"/>
          </a:xfrm>
          <a:prstGeom prst="rect">
            <a:avLst/>
          </a:prstGeom>
        </p:spPr>
      </p:pic>
      <p:sp>
        <p:nvSpPr>
          <p:cNvPr id="8" name="L-Shape 7">
            <a:extLst>
              <a:ext uri="{FF2B5EF4-FFF2-40B4-BE49-F238E27FC236}">
                <a16:creationId xmlns:a16="http://schemas.microsoft.com/office/drawing/2014/main" id="{2A89CD49-FA2A-4E24-964A-A7AC94506A47}"/>
              </a:ext>
            </a:extLst>
          </p:cNvPr>
          <p:cNvSpPr/>
          <p:nvPr userDrawn="1"/>
        </p:nvSpPr>
        <p:spPr>
          <a:xfrm rot="10800000">
            <a:off x="-551" y="5942976"/>
            <a:ext cx="914400" cy="9144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Subtitle 2">
            <a:extLst>
              <a:ext uri="{FF2B5EF4-FFF2-40B4-BE49-F238E27FC236}">
                <a16:creationId xmlns:a16="http://schemas.microsoft.com/office/drawing/2014/main" id="{DA80CB3F-B139-4AA5-868D-E62A3A2A8230}"/>
              </a:ext>
            </a:extLst>
          </p:cNvPr>
          <p:cNvSpPr>
            <a:spLocks noGrp="1"/>
          </p:cNvSpPr>
          <p:nvPr>
            <p:ph type="subTitle" idx="1" hasCustomPrompt="1"/>
          </p:nvPr>
        </p:nvSpPr>
        <p:spPr>
          <a:xfrm>
            <a:off x="1556181" y="3977640"/>
            <a:ext cx="8321040" cy="1828800"/>
          </a:xfrm>
          <a:prstGeom prst="rect">
            <a:avLst/>
          </a:prstGeom>
          <a:noFill/>
        </p:spPr>
        <p:txBody>
          <a:bodyPr>
            <a:noAutofit/>
          </a:bodyPr>
          <a:lstStyle>
            <a:lvl1pPr marL="0" indent="0" algn="l">
              <a:buNone/>
              <a:defRPr sz="2800">
                <a:solidFill>
                  <a:schemeClr val="bg1"/>
                </a:solidFill>
              </a:defRPr>
            </a:lvl1pPr>
            <a:lvl2pPr marL="0" indent="0" algn="l">
              <a:spcBef>
                <a:spcPts val="0"/>
              </a:spcBef>
              <a:buNone/>
              <a:defRPr sz="24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28pt</a:t>
            </a:r>
          </a:p>
        </p:txBody>
      </p:sp>
      <p:sp>
        <p:nvSpPr>
          <p:cNvPr id="17" name="Text Placeholder 22">
            <a:extLst>
              <a:ext uri="{FF2B5EF4-FFF2-40B4-BE49-F238E27FC236}">
                <a16:creationId xmlns:a16="http://schemas.microsoft.com/office/drawing/2014/main" id="{19715368-2B09-42B3-B040-029DBA29CDAE}"/>
              </a:ext>
            </a:extLst>
          </p:cNvPr>
          <p:cNvSpPr>
            <a:spLocks noGrp="1"/>
          </p:cNvSpPr>
          <p:nvPr>
            <p:ph type="body" sz="quarter" idx="10" hasCustomPrompt="1"/>
          </p:nvPr>
        </p:nvSpPr>
        <p:spPr>
          <a:xfrm>
            <a:off x="1585913" y="2174875"/>
            <a:ext cx="7770812" cy="1504950"/>
          </a:xfrm>
          <a:prstGeom prst="rect">
            <a:avLst/>
          </a:prstGeom>
        </p:spPr>
        <p:txBody>
          <a:bodyPr anchor="b"/>
          <a:lstStyle>
            <a:lvl1pPr marL="0" indent="0">
              <a:buFontTx/>
              <a:buNone/>
              <a:defRPr sz="4800" b="1">
                <a:solidFill>
                  <a:schemeClr val="bg1"/>
                </a:solidFill>
              </a:defRPr>
            </a:lvl1pPr>
          </a:lstStyle>
          <a:p>
            <a:pPr lvl="0"/>
            <a:r>
              <a:rPr lang="en-US" dirty="0"/>
              <a:t>Thank You</a:t>
            </a:r>
          </a:p>
        </p:txBody>
      </p:sp>
      <p:grpSp>
        <p:nvGrpSpPr>
          <p:cNvPr id="18" name="Group 17">
            <a:extLst>
              <a:ext uri="{FF2B5EF4-FFF2-40B4-BE49-F238E27FC236}">
                <a16:creationId xmlns:a16="http://schemas.microsoft.com/office/drawing/2014/main" id="{01EDC421-108E-4B62-8C43-E5D1190D267C}"/>
              </a:ext>
            </a:extLst>
          </p:cNvPr>
          <p:cNvGrpSpPr/>
          <p:nvPr userDrawn="1"/>
        </p:nvGrpSpPr>
        <p:grpSpPr>
          <a:xfrm>
            <a:off x="1605241" y="6137360"/>
            <a:ext cx="3120205" cy="410030"/>
            <a:chOff x="1605241" y="6137360"/>
            <a:chExt cx="3120205" cy="410030"/>
          </a:xfrm>
        </p:grpSpPr>
        <p:pic>
          <p:nvPicPr>
            <p:cNvPr id="19" name="Picture 18">
              <a:hlinkClick r:id="rId3"/>
              <a:extLst>
                <a:ext uri="{FF2B5EF4-FFF2-40B4-BE49-F238E27FC236}">
                  <a16:creationId xmlns:a16="http://schemas.microsoft.com/office/drawing/2014/main" id="{B341D8EE-A808-4BD8-9630-3245EFD5EA1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A79C7CD1-7957-4418-8E75-AAEDC511CB1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E3765027-D74F-42AC-9D81-44A69DB1AE1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14567F00-7898-4CF9-B03A-7F65CA6617B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957700C5-8F61-4A9E-8B20-7F028703176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346658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Yellow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36E20838-A3B3-4924-ABEE-74D55A54F58E}"/>
              </a:ext>
            </a:extLst>
          </p:cNvPr>
          <p:cNvGrpSpPr/>
          <p:nvPr userDrawn="1"/>
        </p:nvGrpSpPr>
        <p:grpSpPr>
          <a:xfrm>
            <a:off x="896" y="0"/>
            <a:ext cx="12187929" cy="6858000"/>
            <a:chOff x="896" y="0"/>
            <a:chExt cx="12187929" cy="6858000"/>
          </a:xfrm>
        </p:grpSpPr>
        <p:pic>
          <p:nvPicPr>
            <p:cNvPr id="4" name="Picture 3">
              <a:extLst>
                <a:ext uri="{FF2B5EF4-FFF2-40B4-BE49-F238E27FC236}">
                  <a16:creationId xmlns:a16="http://schemas.microsoft.com/office/drawing/2014/main" id="{8545219E-0B92-461B-B007-870E49A06C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6" y="57"/>
              <a:ext cx="8873984" cy="6857943"/>
            </a:xfrm>
            <a:prstGeom prst="rect">
              <a:avLst/>
            </a:prstGeom>
          </p:spPr>
        </p:pic>
        <p:sp>
          <p:nvSpPr>
            <p:cNvPr id="5" name="Rectangle 4">
              <a:extLst>
                <a:ext uri="{FF2B5EF4-FFF2-40B4-BE49-F238E27FC236}">
                  <a16:creationId xmlns:a16="http://schemas.microsoft.com/office/drawing/2014/main" id="{9DCB12D7-745B-48CF-942F-C01EE8F26D1A}"/>
                </a:ext>
              </a:extLst>
            </p:cNvPr>
            <p:cNvSpPr/>
            <p:nvPr userDrawn="1"/>
          </p:nvSpPr>
          <p:spPr>
            <a:xfrm>
              <a:off x="8869680" y="0"/>
              <a:ext cx="3063240" cy="6858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0547C744-EF2D-4E41-A6F6-1D5CFEC06B4C}"/>
                </a:ext>
              </a:extLst>
            </p:cNvPr>
            <p:cNvSpPr/>
            <p:nvPr userDrawn="1"/>
          </p:nvSpPr>
          <p:spPr>
            <a:xfrm>
              <a:off x="11887073" y="0"/>
              <a:ext cx="301752" cy="685800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a:extLst>
              <a:ext uri="{FF2B5EF4-FFF2-40B4-BE49-F238E27FC236}">
                <a16:creationId xmlns:a16="http://schemas.microsoft.com/office/drawing/2014/main" id="{3FA40252-B691-413D-9083-5E5C784A02C7}"/>
              </a:ext>
            </a:extLst>
          </p:cNvPr>
          <p:cNvSpPr>
            <a:spLocks noGrp="1"/>
          </p:cNvSpPr>
          <p:nvPr>
            <p:ph type="ctrTitle" hasCustomPrompt="1"/>
          </p:nvPr>
        </p:nvSpPr>
        <p:spPr>
          <a:xfrm>
            <a:off x="640080" y="2465828"/>
            <a:ext cx="7973695" cy="1371600"/>
          </a:xfrm>
          <a:prstGeom prst="rect">
            <a:avLst/>
          </a:prstGeom>
        </p:spPr>
        <p:txBody>
          <a:bodyPr anchor="b"/>
          <a:lstStyle>
            <a:lvl1pPr algn="l">
              <a:defRPr sz="4200">
                <a:solidFill>
                  <a:schemeClr val="tx1"/>
                </a:solidFill>
              </a:defRPr>
            </a:lvl1pPr>
          </a:lstStyle>
          <a:p>
            <a:r>
              <a:rPr lang="en-US" dirty="0"/>
              <a:t>Section/divider title, 42pt bold,</a:t>
            </a:r>
            <a:br>
              <a:rPr lang="en-US" dirty="0"/>
            </a:br>
            <a:r>
              <a:rPr lang="en-US" dirty="0"/>
              <a:t>two line limit</a:t>
            </a:r>
          </a:p>
        </p:txBody>
      </p:sp>
      <p:sp>
        <p:nvSpPr>
          <p:cNvPr id="8" name="Subtitle 2">
            <a:extLst>
              <a:ext uri="{FF2B5EF4-FFF2-40B4-BE49-F238E27FC236}">
                <a16:creationId xmlns:a16="http://schemas.microsoft.com/office/drawing/2014/main" id="{0B376950-3ADD-422B-838C-B5647AD6C5AD}"/>
              </a:ext>
            </a:extLst>
          </p:cNvPr>
          <p:cNvSpPr>
            <a:spLocks noGrp="1"/>
          </p:cNvSpPr>
          <p:nvPr>
            <p:ph type="subTitle" idx="1" hasCustomPrompt="1"/>
          </p:nvPr>
        </p:nvSpPr>
        <p:spPr>
          <a:xfrm>
            <a:off x="640079" y="4218669"/>
            <a:ext cx="7973695" cy="618270"/>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Other information, 24pt</a:t>
            </a:r>
          </a:p>
        </p:txBody>
      </p:sp>
    </p:spTree>
    <p:extLst>
      <p:ext uri="{BB962C8B-B14F-4D97-AF65-F5344CB8AC3E}">
        <p14:creationId xmlns:p14="http://schemas.microsoft.com/office/powerpoint/2010/main" val="550915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7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7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theme" Target="../theme/theme13.xml"/><Relationship Id="rId5" Type="http://schemas.openxmlformats.org/officeDocument/2006/relationships/slideLayout" Target="../slideLayouts/slideLayout79.xml"/><Relationship Id="rId4" Type="http://schemas.openxmlformats.org/officeDocument/2006/relationships/slideLayout" Target="../slideLayouts/slideLayout7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hyperlink" Target="https://www.instagram.com/jacobsconnects/" TargetMode="External"/><Relationship Id="rId18" Type="http://schemas.openxmlformats.org/officeDocument/2006/relationships/image" Target="../media/image35.png"/><Relationship Id="rId3" Type="http://schemas.openxmlformats.org/officeDocument/2006/relationships/slideLayout" Target="../slideLayouts/slideLayout82.xml"/><Relationship Id="rId21" Type="http://schemas.openxmlformats.org/officeDocument/2006/relationships/hyperlink" Target="https://www.youtube.com/user/jacobsworldwide" TargetMode="External"/><Relationship Id="rId7" Type="http://schemas.openxmlformats.org/officeDocument/2006/relationships/slideLayout" Target="../slideLayouts/slideLayout86.xml"/><Relationship Id="rId12" Type="http://schemas.openxmlformats.org/officeDocument/2006/relationships/image" Target="../media/image32.png"/><Relationship Id="rId17" Type="http://schemas.openxmlformats.org/officeDocument/2006/relationships/hyperlink" Target="https://twitter.com/JacobsConnects" TargetMode="External"/><Relationship Id="rId2" Type="http://schemas.openxmlformats.org/officeDocument/2006/relationships/slideLayout" Target="../slideLayouts/slideLayout81.xml"/><Relationship Id="rId16" Type="http://schemas.openxmlformats.org/officeDocument/2006/relationships/image" Target="../media/image34.png"/><Relationship Id="rId20" Type="http://schemas.openxmlformats.org/officeDocument/2006/relationships/image" Target="../media/image36.png"/><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theme" Target="../theme/theme14.xml"/><Relationship Id="rId5" Type="http://schemas.openxmlformats.org/officeDocument/2006/relationships/slideLayout" Target="../slideLayouts/slideLayout84.xml"/><Relationship Id="rId15" Type="http://schemas.openxmlformats.org/officeDocument/2006/relationships/hyperlink" Target="https://www.facebook.com/JacobsConnects/" TargetMode="External"/><Relationship Id="rId10" Type="http://schemas.openxmlformats.org/officeDocument/2006/relationships/slideLayout" Target="../slideLayouts/slideLayout89.xml"/><Relationship Id="rId19" Type="http://schemas.openxmlformats.org/officeDocument/2006/relationships/hyperlink" Target="https://www.linkedin.com/company/jacobs/" TargetMode="Externa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image" Target="../media/image33.png"/><Relationship Id="rId22" Type="http://schemas.openxmlformats.org/officeDocument/2006/relationships/image" Target="../media/image37.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theme" Target="../theme/theme5.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9.xml"/><Relationship Id="rId7" Type="http://schemas.openxmlformats.org/officeDocument/2006/relationships/theme" Target="../theme/theme6.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54.xml"/><Relationship Id="rId1" Type="http://schemas.openxmlformats.org/officeDocument/2006/relationships/slideLayout" Target="../slideLayouts/slideLayout5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theme" Target="../theme/theme8.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theme" Target="../theme/theme9.xml"/><Relationship Id="rId5" Type="http://schemas.openxmlformats.org/officeDocument/2006/relationships/slideLayout" Target="../slideLayouts/slideLayout69.xml"/><Relationship Id="rId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271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93" r:id="rId15"/>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Jacobs Chronos" panose="010B0603030503030204" pitchFamily="34" charset="0"/>
          <a:ea typeface="+mn-ea"/>
          <a:cs typeface="Jacobs Chronos" panose="010B0603030503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2019</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036484854"/>
      </p:ext>
    </p:extLst>
  </p:cSld>
  <p:clrMap bg1="lt1" tx1="dk1" bg2="lt2" tx2="dk2" accent1="accent1" accent2="accent2" accent3="accent3" accent4="accent4" accent5="accent5" accent6="accent6" hlink="hlink" folHlink="folHlink"/>
  <p:sldLayoutIdLst>
    <p:sldLayoutId id="2147483769"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76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64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152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44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2019</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457578636"/>
      </p:ext>
    </p:extLst>
  </p:cSld>
  <p:clrMap bg1="lt1" tx1="dk1" bg2="lt2" tx2="dk2" accent1="accent1" accent2="accent2" accent3="accent3" accent4="accent4" accent5="accent5" accent6="accent6" hlink="hlink" folHlink="folHlink"/>
  <p:sldLayoutIdLst>
    <p:sldLayoutId id="2147483772" r:id="rId1"/>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2019</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84977130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2019</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3858794406"/>
      </p:ext>
    </p:extLst>
  </p:cSld>
  <p:clrMap bg1="lt1" tx1="dk1" bg2="lt2" tx2="dk2" accent1="accent1" accent2="accent2" accent3="accent3" accent4="accent4" accent5="accent5" accent6="accent6" hlink="hlink" folHlink="folHlink"/>
  <p:sldLayoutIdLst>
    <p:sldLayoutId id="2147483778" r:id="rId1"/>
    <p:sldLayoutId id="2147483799" r:id="rId2"/>
    <p:sldLayoutId id="2147483792" r:id="rId3"/>
    <p:sldLayoutId id="2147483779" r:id="rId4"/>
    <p:sldLayoutId id="2147483780" r:id="rId5"/>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76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64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152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44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Jacobs-strapline2_BL">
            <a:extLst>
              <a:ext uri="{FF2B5EF4-FFF2-40B4-BE49-F238E27FC236}">
                <a16:creationId xmlns:a16="http://schemas.microsoft.com/office/drawing/2014/main" id="{B7C72B4C-D4EE-4060-92A4-55A572B1AD4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223889" y="5903003"/>
            <a:ext cx="4663440" cy="520438"/>
          </a:xfrm>
          <a:prstGeom prst="rect">
            <a:avLst/>
          </a:prstGeom>
        </p:spPr>
      </p:pic>
      <p:pic>
        <p:nvPicPr>
          <p:cNvPr id="12" name="Picture 11">
            <a:hlinkClick r:id="rId13"/>
            <a:extLst>
              <a:ext uri="{FF2B5EF4-FFF2-40B4-BE49-F238E27FC236}">
                <a16:creationId xmlns:a16="http://schemas.microsoft.com/office/drawing/2014/main" id="{1271B511-7453-4BD2-90BF-4667740059C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495011" y="5971207"/>
            <a:ext cx="394199" cy="358555"/>
          </a:xfrm>
          <a:prstGeom prst="rect">
            <a:avLst/>
          </a:prstGeom>
        </p:spPr>
      </p:pic>
      <p:pic>
        <p:nvPicPr>
          <p:cNvPr id="13" name="Picture 12">
            <a:hlinkClick r:id="rId15"/>
            <a:extLst>
              <a:ext uri="{FF2B5EF4-FFF2-40B4-BE49-F238E27FC236}">
                <a16:creationId xmlns:a16="http://schemas.microsoft.com/office/drawing/2014/main" id="{F457920C-1F13-4ACD-BE7D-62E84E64DCB2}"/>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l="25537" t="13310" r="21972" b="13201"/>
          <a:stretch/>
        </p:blipFill>
        <p:spPr>
          <a:xfrm>
            <a:off x="10678519" y="5901394"/>
            <a:ext cx="344291" cy="438422"/>
          </a:xfrm>
          <a:prstGeom prst="rect">
            <a:avLst/>
          </a:prstGeom>
        </p:spPr>
      </p:pic>
      <p:pic>
        <p:nvPicPr>
          <p:cNvPr id="14" name="Picture 13">
            <a:hlinkClick r:id="rId17"/>
            <a:extLst>
              <a:ext uri="{FF2B5EF4-FFF2-40B4-BE49-F238E27FC236}">
                <a16:creationId xmlns:a16="http://schemas.microsoft.com/office/drawing/2014/main" id="{723CF156-ED6A-44CD-A0D6-F21D1E506CDC}"/>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067977" y="5970957"/>
            <a:ext cx="485651" cy="358805"/>
          </a:xfrm>
          <a:prstGeom prst="rect">
            <a:avLst/>
          </a:prstGeom>
        </p:spPr>
      </p:pic>
      <p:pic>
        <p:nvPicPr>
          <p:cNvPr id="15" name="Picture 14">
            <a:hlinkClick r:id="rId19"/>
            <a:extLst>
              <a:ext uri="{FF2B5EF4-FFF2-40B4-BE49-F238E27FC236}">
                <a16:creationId xmlns:a16="http://schemas.microsoft.com/office/drawing/2014/main" id="{3EA1D2B5-F841-4730-BA18-15FFB498B647}"/>
              </a:ext>
            </a:extLst>
          </p:cNvPr>
          <p:cNvPicPr>
            <a:picLocks noChangeAspect="1"/>
          </p:cNvPicPr>
          <p:nvPr userDrawn="1"/>
        </p:nvPicPr>
        <p:blipFill rotWithShape="1">
          <a:blip r:embed="rId20" cstate="print">
            <a:extLst>
              <a:ext uri="{28A0092B-C50C-407E-A947-70E740481C1C}">
                <a14:useLocalDpi xmlns:a14="http://schemas.microsoft.com/office/drawing/2010/main" val="0"/>
              </a:ext>
            </a:extLst>
          </a:blip>
          <a:srcRect l="17602" t="17667" r="15208" b="16821"/>
          <a:stretch/>
        </p:blipFill>
        <p:spPr>
          <a:xfrm>
            <a:off x="8836199" y="5909121"/>
            <a:ext cx="485651" cy="430694"/>
          </a:xfrm>
          <a:prstGeom prst="rect">
            <a:avLst/>
          </a:prstGeom>
        </p:spPr>
      </p:pic>
      <p:pic>
        <p:nvPicPr>
          <p:cNvPr id="16" name="Picture 15">
            <a:hlinkClick r:id="rId21"/>
            <a:extLst>
              <a:ext uri="{FF2B5EF4-FFF2-40B4-BE49-F238E27FC236}">
                <a16:creationId xmlns:a16="http://schemas.microsoft.com/office/drawing/2014/main" id="{5597E482-64AD-46FE-9924-4E07B1A29C62}"/>
              </a:ext>
            </a:extLst>
          </p:cNvPr>
          <p:cNvPicPr>
            <a:picLocks noChangeAspect="1"/>
          </p:cNvPicPr>
          <p:nvPr userDrawn="1"/>
        </p:nvPicPr>
        <p:blipFill rotWithShape="1">
          <a:blip r:embed="rId22" cstate="print">
            <a:extLst>
              <a:ext uri="{28A0092B-C50C-407E-A947-70E740481C1C}">
                <a14:useLocalDpi xmlns:a14="http://schemas.microsoft.com/office/drawing/2010/main" val="0"/>
              </a:ext>
            </a:extLst>
          </a:blip>
          <a:srcRect t="15082" b="14257"/>
          <a:stretch/>
        </p:blipFill>
        <p:spPr>
          <a:xfrm>
            <a:off x="11147701" y="5970956"/>
            <a:ext cx="546459" cy="368859"/>
          </a:xfrm>
          <a:prstGeom prst="rect">
            <a:avLst/>
          </a:prstGeom>
        </p:spPr>
      </p:pic>
    </p:spTree>
    <p:extLst>
      <p:ext uri="{BB962C8B-B14F-4D97-AF65-F5344CB8AC3E}">
        <p14:creationId xmlns:p14="http://schemas.microsoft.com/office/powerpoint/2010/main" val="275220796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286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76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64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152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44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2019</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378116694"/>
      </p:ext>
    </p:extLst>
  </p:cSld>
  <p:clrMap bg1="lt1" tx1="dk1" bg2="lt2" tx2="dk2" accent1="accent1" accent2="accent2" accent3="accent3" accent4="accent4" accent5="accent5" accent6="accent6" hlink="hlink" folHlink="folHlink"/>
  <p:sldLayoutIdLst>
    <p:sldLayoutId id="2147483722"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808" r:id="rId13"/>
    <p:sldLayoutId id="2147483809" r:id="rId14"/>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2019</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759806472"/>
      </p:ext>
    </p:extLst>
  </p:cSld>
  <p:clrMap bg1="lt1" tx1="dk1" bg2="lt2" tx2="dk2" accent1="accent1" accent2="accent2" accent3="accent3" accent4="accent4" accent5="accent5" accent6="accent6" hlink="hlink" folHlink="folHlink"/>
  <p:sldLayoutIdLst>
    <p:sldLayoutId id="2147483724" r:id="rId1"/>
    <p:sldLayoutId id="2147483725" r:id="rId2"/>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2019</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339862877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Click to edit Master title style</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2019</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82360414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2019</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60078781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2019</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1017120939"/>
      </p:ext>
    </p:extLst>
  </p:cSld>
  <p:clrMap bg1="lt1" tx1="dk1" bg2="lt2" tx2="dk2" accent1="accent1" accent2="accent2" accent3="accent3" accent4="accent4" accent5="accent5" accent6="accent6" hlink="hlink" folHlink="folHlink"/>
  <p:sldLayoutIdLst>
    <p:sldLayoutId id="2147483795" r:id="rId1"/>
    <p:sldLayoutId id="2147483798" r:id="rId2"/>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2019</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236340127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8" r:id="rId7"/>
    <p:sldLayoutId id="2147483759" r:id="rId8"/>
    <p:sldLayoutId id="2147483760" r:id="rId9"/>
    <p:sldLayoutId id="2147483757" r:id="rId10"/>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320040" y="486795"/>
            <a:ext cx="11521440" cy="64008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320039" y="1384917"/>
            <a:ext cx="11521440" cy="4741563"/>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9281159" y="6309360"/>
            <a:ext cx="2560320" cy="274320"/>
          </a:xfrm>
          <a:prstGeom prst="rect">
            <a:avLst/>
          </a:prstGeom>
        </p:spPr>
        <p:txBody>
          <a:bodyPr vert="horz" lIns="0" tIns="0" rIns="0" bIns="0" rtlCol="0" anchor="b" anchorCtr="0"/>
          <a:lstStyle>
            <a:lvl1pPr algn="r">
              <a:defRPr sz="800">
                <a:solidFill>
                  <a:schemeClr val="tx1"/>
                </a:solidFill>
              </a:defRPr>
            </a:lvl1pPr>
          </a:lstStyle>
          <a:p>
            <a:r>
              <a:rPr lang="en-AU" dirty="0"/>
              <a:t>©Jacobs 2019</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320040" y="6309360"/>
            <a:ext cx="781674" cy="274320"/>
          </a:xfrm>
          <a:prstGeom prst="rect">
            <a:avLst/>
          </a:prstGeom>
        </p:spPr>
        <p:txBody>
          <a:bodyPr vert="horz" lIns="0" tIns="0" rIns="0" bIns="0" rtlCol="0" anchor="b"/>
          <a:lstStyle>
            <a:lvl1pPr algn="l">
              <a:defRPr sz="1100" b="1">
                <a:solidFill>
                  <a:schemeClr val="tx1"/>
                </a:solidFill>
                <a:latin typeface="+mj-lt"/>
                <a:cs typeface="JacobsChronos" pitchFamily="34" charset="0"/>
              </a:defRPr>
            </a:lvl1pPr>
          </a:lstStyle>
          <a:p>
            <a:fld id="{9B3E39EC-4BE2-4DEA-81C0-4ABC0AAB4AC0}" type="slidenum">
              <a:rPr lang="en-AU" smtClean="0"/>
              <a:pPr/>
              <a:t>‹#›</a:t>
            </a:fld>
            <a:endParaRPr lang="en-AU" dirty="0"/>
          </a:p>
        </p:txBody>
      </p:sp>
    </p:spTree>
    <p:extLst>
      <p:ext uri="{BB962C8B-B14F-4D97-AF65-F5344CB8AC3E}">
        <p14:creationId xmlns:p14="http://schemas.microsoft.com/office/powerpoint/2010/main" val="47638507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Lst>
  <p:hf hdr="0" dt="0"/>
  <p:txStyles>
    <p:titleStyle>
      <a:lvl1pPr algn="l" defTabSz="914400" rtl="0" eaLnBrk="1" latinLnBrk="0" hangingPunct="1">
        <a:lnSpc>
          <a:spcPct val="90000"/>
        </a:lnSpc>
        <a:spcBef>
          <a:spcPct val="0"/>
        </a:spcBef>
        <a:buNone/>
        <a:defRPr sz="28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70000" indent="-270000" algn="l" defTabSz="914400" rtl="0" eaLnBrk="1" latinLnBrk="0" hangingPunct="1">
        <a:lnSpc>
          <a:spcPct val="90000"/>
        </a:lnSpc>
        <a:spcBef>
          <a:spcPts val="1000"/>
        </a:spcBef>
        <a:buFont typeface="Wingdings" panose="05000000000000000000" pitchFamily="2" charset="2"/>
        <a:buChar char="§"/>
        <a:defRPr sz="2400" kern="1200">
          <a:solidFill>
            <a:schemeClr val="tx1"/>
          </a:solidFill>
          <a:latin typeface="Jacobs Chronos" panose="010B0603030503030204" pitchFamily="34" charset="0"/>
          <a:ea typeface="+mn-ea"/>
          <a:cs typeface="Jacobs Chronos" panose="010B0603030503030204" pitchFamily="34" charset="0"/>
        </a:defRPr>
      </a:lvl1pPr>
      <a:lvl2pPr marL="540000" indent="-270000" algn="l" defTabSz="914400" rtl="0" eaLnBrk="1" latinLnBrk="0" hangingPunct="1">
        <a:lnSpc>
          <a:spcPct val="90000"/>
        </a:lnSpc>
        <a:spcBef>
          <a:spcPts val="500"/>
        </a:spcBef>
        <a:buFont typeface="Jacobs Chronos" panose="010B0603030503030204" pitchFamily="34" charset="0"/>
        <a:buChar char="−"/>
        <a:defRPr sz="2200" kern="1200">
          <a:solidFill>
            <a:schemeClr val="tx1"/>
          </a:solidFill>
          <a:latin typeface="Jacobs Chronos" panose="010B0603030503030204" pitchFamily="34" charset="0"/>
          <a:ea typeface="+mn-ea"/>
          <a:cs typeface="Jacobs Chronos" panose="010B0603030503030204" pitchFamily="34" charset="0"/>
        </a:defRPr>
      </a:lvl2pPr>
      <a:lvl3pPr marL="810000" indent="-2700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Jacobs Chronos" panose="010B0603030503030204" pitchFamily="34" charset="0"/>
          <a:ea typeface="+mn-ea"/>
          <a:cs typeface="Jacobs Chronos" panose="010B0603030503030204" pitchFamily="34" charset="0"/>
        </a:defRPr>
      </a:lvl3pPr>
      <a:lvl4pPr marL="1080000" indent="-270000" algn="l" defTabSz="914400" rtl="0" eaLnBrk="1" latinLnBrk="0" hangingPunct="1">
        <a:lnSpc>
          <a:spcPct val="90000"/>
        </a:lnSpc>
        <a:spcBef>
          <a:spcPts val="500"/>
        </a:spcBef>
        <a:buFont typeface="Jacobs Chronos" panose="010B0603030503030204" pitchFamily="34" charset="0"/>
        <a:buChar char="−"/>
        <a:defRPr sz="1800" kern="1200">
          <a:solidFill>
            <a:schemeClr val="tx1"/>
          </a:solidFill>
          <a:latin typeface="Jacobs Chronos" panose="010B0603030503030204" pitchFamily="34" charset="0"/>
          <a:ea typeface="+mn-ea"/>
          <a:cs typeface="Jacobs Chronos" panose="010B0603030503030204" pitchFamily="34" charset="0"/>
        </a:defRPr>
      </a:lvl4pPr>
      <a:lvl5pPr marL="1350000" indent="-270000" algn="l" defTabSz="914400" rtl="0" eaLnBrk="1" latinLnBrk="0" hangingPunct="1">
        <a:lnSpc>
          <a:spcPct val="90000"/>
        </a:lnSpc>
        <a:spcBef>
          <a:spcPts val="500"/>
        </a:spcBef>
        <a:buFont typeface="Wingdings" panose="05000000000000000000" pitchFamily="2" charset="2"/>
        <a:buChar char="§"/>
        <a:defRPr sz="1600" kern="1200">
          <a:solidFill>
            <a:schemeClr val="tx1"/>
          </a:solidFill>
          <a:latin typeface="Jacobs Chronos" panose="010B0603030503030204" pitchFamily="34" charset="0"/>
          <a:ea typeface="+mn-ea"/>
          <a:cs typeface="Jacobs Chronos" panose="010B0603030503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hyperlink" Target="https://www.youtube.com/watch?v=4yN5cj-mMQc"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8.xml"/><Relationship Id="rId5" Type="http://schemas.openxmlformats.org/officeDocument/2006/relationships/image" Target="../media/image56.png"/><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https://jseg.space/" TargetMode="External"/><Relationship Id="rId2" Type="http://schemas.openxmlformats.org/officeDocument/2006/relationships/image" Target="../media/image60.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BCEF6DFD-1473-4794-98B0-9F1615CE8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0294" y="2497393"/>
            <a:ext cx="5871106" cy="1863214"/>
          </a:xfrm>
          <a:prstGeom prst="rect">
            <a:avLst/>
          </a:prstGeom>
        </p:spPr>
      </p:pic>
    </p:spTree>
    <p:extLst>
      <p:ext uri="{BB962C8B-B14F-4D97-AF65-F5344CB8AC3E}">
        <p14:creationId xmlns:p14="http://schemas.microsoft.com/office/powerpoint/2010/main" val="2622056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E343-DE18-42B4-BBEA-18BDD31C825F}"/>
              </a:ext>
            </a:extLst>
          </p:cNvPr>
          <p:cNvSpPr>
            <a:spLocks noGrp="1"/>
          </p:cNvSpPr>
          <p:nvPr>
            <p:ph type="title"/>
          </p:nvPr>
        </p:nvSpPr>
        <p:spPr/>
        <p:txBody>
          <a:bodyPr>
            <a:normAutofit fontScale="90000"/>
          </a:bodyPr>
          <a:lstStyle/>
          <a:p>
            <a:r>
              <a:rPr lang="en-US" b="0" dirty="0"/>
              <a:t>Jacobs Early Career Development: We Want You to Dream Big</a:t>
            </a:r>
            <a:br>
              <a:rPr lang="en-US" b="0" dirty="0"/>
            </a:br>
            <a:endParaRPr lang="en-US" dirty="0"/>
          </a:p>
        </p:txBody>
      </p:sp>
      <p:pic>
        <p:nvPicPr>
          <p:cNvPr id="6" name="Picture 5">
            <a:extLst>
              <a:ext uri="{FF2B5EF4-FFF2-40B4-BE49-F238E27FC236}">
                <a16:creationId xmlns:a16="http://schemas.microsoft.com/office/drawing/2014/main" id="{AD595317-D822-45C5-B34C-261AFE870A11}"/>
              </a:ext>
            </a:extLst>
          </p:cNvPr>
          <p:cNvPicPr>
            <a:picLocks noChangeAspect="1"/>
          </p:cNvPicPr>
          <p:nvPr/>
        </p:nvPicPr>
        <p:blipFill>
          <a:blip r:embed="rId3"/>
          <a:stretch>
            <a:fillRect/>
          </a:stretch>
        </p:blipFill>
        <p:spPr>
          <a:xfrm>
            <a:off x="350520" y="836332"/>
            <a:ext cx="11644835" cy="5290703"/>
          </a:xfrm>
          <a:prstGeom prst="rect">
            <a:avLst/>
          </a:prstGeom>
        </p:spPr>
      </p:pic>
      <p:sp>
        <p:nvSpPr>
          <p:cNvPr id="5" name="Text Placeholder 4">
            <a:extLst>
              <a:ext uri="{FF2B5EF4-FFF2-40B4-BE49-F238E27FC236}">
                <a16:creationId xmlns:a16="http://schemas.microsoft.com/office/drawing/2014/main" id="{45DD3E20-2F67-48A0-9F8C-01F25652FB08}"/>
              </a:ext>
            </a:extLst>
          </p:cNvPr>
          <p:cNvSpPr>
            <a:spLocks noGrp="1"/>
          </p:cNvSpPr>
          <p:nvPr>
            <p:ph type="body" sz="quarter" idx="12"/>
          </p:nvPr>
        </p:nvSpPr>
        <p:spPr>
          <a:xfrm>
            <a:off x="5593806" y="3242187"/>
            <a:ext cx="3324051" cy="186813"/>
          </a:xfrm>
        </p:spPr>
        <p:txBody>
          <a:bodyPr/>
          <a:lstStyle/>
          <a:p>
            <a:r>
              <a:rPr lang="en-US" sz="800" dirty="0">
                <a:hlinkClick r:id="rId4"/>
              </a:rPr>
              <a:t>https://www.youtube.com/watch?v=4yN5cj-mMQc</a:t>
            </a:r>
            <a:endParaRPr lang="en-US" sz="800" dirty="0"/>
          </a:p>
          <a:p>
            <a:endParaRPr lang="en-US" dirty="0"/>
          </a:p>
        </p:txBody>
      </p:sp>
    </p:spTree>
    <p:extLst>
      <p:ext uri="{BB962C8B-B14F-4D97-AF65-F5344CB8AC3E}">
        <p14:creationId xmlns:p14="http://schemas.microsoft.com/office/powerpoint/2010/main" val="2889915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D163A-4BD1-4BFB-9DFD-4EFB700E44D4}"/>
              </a:ext>
            </a:extLst>
          </p:cNvPr>
          <p:cNvSpPr>
            <a:spLocks noGrp="1"/>
          </p:cNvSpPr>
          <p:nvPr>
            <p:ph type="title"/>
          </p:nvPr>
        </p:nvSpPr>
        <p:spPr/>
        <p:txBody>
          <a:bodyPr/>
          <a:lstStyle/>
          <a:p>
            <a:r>
              <a:rPr lang="en-US" dirty="0"/>
              <a:t>Life at Jacobs</a:t>
            </a:r>
          </a:p>
        </p:txBody>
      </p:sp>
      <p:pic>
        <p:nvPicPr>
          <p:cNvPr id="6" name="Picture 5">
            <a:extLst>
              <a:ext uri="{FF2B5EF4-FFF2-40B4-BE49-F238E27FC236}">
                <a16:creationId xmlns:a16="http://schemas.microsoft.com/office/drawing/2014/main" id="{7B39299F-50A7-4831-9A37-E851272D7732}"/>
              </a:ext>
            </a:extLst>
          </p:cNvPr>
          <p:cNvPicPr>
            <a:picLocks noChangeAspect="1"/>
          </p:cNvPicPr>
          <p:nvPr/>
        </p:nvPicPr>
        <p:blipFill>
          <a:blip r:embed="rId2"/>
          <a:stretch>
            <a:fillRect/>
          </a:stretch>
        </p:blipFill>
        <p:spPr>
          <a:xfrm>
            <a:off x="993058" y="1799304"/>
            <a:ext cx="10038736" cy="4294294"/>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BC953FAB-A41C-45EC-A798-D5656282A013}"/>
              </a:ext>
            </a:extLst>
          </p:cNvPr>
          <p:cNvSpPr/>
          <p:nvPr/>
        </p:nvSpPr>
        <p:spPr>
          <a:xfrm>
            <a:off x="216310" y="1034989"/>
            <a:ext cx="11277600" cy="646331"/>
          </a:xfrm>
          <a:prstGeom prst="rect">
            <a:avLst/>
          </a:prstGeom>
        </p:spPr>
        <p:txBody>
          <a:bodyPr wrap="square">
            <a:spAutoFit/>
          </a:bodyPr>
          <a:lstStyle/>
          <a:p>
            <a:r>
              <a:rPr lang="en-US" dirty="0"/>
              <a:t>You have purpose. And at Jacobs, you can live it. No matter what drives you, you’ll discover how you can cultivate, nurture and achieve your goals all at a single global company.​</a:t>
            </a:r>
          </a:p>
        </p:txBody>
      </p:sp>
    </p:spTree>
    <p:extLst>
      <p:ext uri="{BB962C8B-B14F-4D97-AF65-F5344CB8AC3E}">
        <p14:creationId xmlns:p14="http://schemas.microsoft.com/office/powerpoint/2010/main" val="4101197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93758-D7BE-4137-8CB1-F2B050A455D3}"/>
              </a:ext>
            </a:extLst>
          </p:cNvPr>
          <p:cNvSpPr>
            <a:spLocks noGrp="1"/>
          </p:cNvSpPr>
          <p:nvPr>
            <p:ph type="title"/>
          </p:nvPr>
        </p:nvSpPr>
        <p:spPr/>
        <p:txBody>
          <a:bodyPr/>
          <a:lstStyle/>
          <a:p>
            <a:r>
              <a:rPr lang="en-US" dirty="0"/>
              <a:t>We Live Inclusion</a:t>
            </a:r>
          </a:p>
        </p:txBody>
      </p:sp>
      <p:sp>
        <p:nvSpPr>
          <p:cNvPr id="5" name="Text Placeholder 4">
            <a:extLst>
              <a:ext uri="{FF2B5EF4-FFF2-40B4-BE49-F238E27FC236}">
                <a16:creationId xmlns:a16="http://schemas.microsoft.com/office/drawing/2014/main" id="{D2B6A88B-F1DF-4E24-AD57-9AC3472A0E78}"/>
              </a:ext>
            </a:extLst>
          </p:cNvPr>
          <p:cNvSpPr>
            <a:spLocks noGrp="1"/>
          </p:cNvSpPr>
          <p:nvPr>
            <p:ph type="body" sz="quarter" idx="12"/>
          </p:nvPr>
        </p:nvSpPr>
        <p:spPr>
          <a:xfrm>
            <a:off x="5495925" y="1243013"/>
            <a:ext cx="6345238" cy="4935537"/>
          </a:xfrm>
        </p:spPr>
        <p:txBody>
          <a:bodyPr/>
          <a:lstStyle/>
          <a:p>
            <a:r>
              <a:rPr lang="en-US" dirty="0"/>
              <a:t>At Jacobs, inclusion powers our collective strength. We believe our differences can broaden perspectives, our connections build confidence, and our collaboration inspires growth.</a:t>
            </a:r>
          </a:p>
          <a:p>
            <a:r>
              <a:rPr lang="en-US" dirty="0"/>
              <a:t>As part of our Culture of Caring, we unite employees across the globe to foster these differences and amplify each voice through our employee networks. Discover the employee led and employee organized groups that speak to you. Together, we accomplish more than we ever could alone.</a:t>
            </a:r>
          </a:p>
          <a:p>
            <a:pPr marL="0" indent="0">
              <a:buNone/>
            </a:pPr>
            <a:endParaRPr lang="en-US" dirty="0"/>
          </a:p>
        </p:txBody>
      </p:sp>
      <p:pic>
        <p:nvPicPr>
          <p:cNvPr id="6" name="Picture 5">
            <a:extLst>
              <a:ext uri="{FF2B5EF4-FFF2-40B4-BE49-F238E27FC236}">
                <a16:creationId xmlns:a16="http://schemas.microsoft.com/office/drawing/2014/main" id="{E5F8C316-AA0B-41EB-BE56-895CB994B1BA}"/>
              </a:ext>
            </a:extLst>
          </p:cNvPr>
          <p:cNvPicPr>
            <a:picLocks noChangeAspect="1"/>
          </p:cNvPicPr>
          <p:nvPr/>
        </p:nvPicPr>
        <p:blipFill>
          <a:blip r:embed="rId2"/>
          <a:stretch>
            <a:fillRect/>
          </a:stretch>
        </p:blipFill>
        <p:spPr>
          <a:xfrm>
            <a:off x="1601625" y="1084805"/>
            <a:ext cx="1782895" cy="159522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13903E96-2717-4290-9030-B604F87A41C7}"/>
              </a:ext>
            </a:extLst>
          </p:cNvPr>
          <p:cNvPicPr>
            <a:picLocks noChangeAspect="1"/>
          </p:cNvPicPr>
          <p:nvPr/>
        </p:nvPicPr>
        <p:blipFill>
          <a:blip r:embed="rId3"/>
          <a:stretch>
            <a:fillRect/>
          </a:stretch>
        </p:blipFill>
        <p:spPr>
          <a:xfrm>
            <a:off x="3206440" y="2894723"/>
            <a:ext cx="1905000" cy="1255163"/>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2DE45CA2-8BDA-4049-97C5-D7A94EB53AFC}"/>
              </a:ext>
            </a:extLst>
          </p:cNvPr>
          <p:cNvPicPr>
            <a:picLocks noChangeAspect="1"/>
          </p:cNvPicPr>
          <p:nvPr/>
        </p:nvPicPr>
        <p:blipFill>
          <a:blip r:embed="rId4"/>
          <a:stretch>
            <a:fillRect/>
          </a:stretch>
        </p:blipFill>
        <p:spPr>
          <a:xfrm>
            <a:off x="1601625" y="4454429"/>
            <a:ext cx="1939101" cy="1595221"/>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6770D516-74DA-4A1F-8CCC-A2A3FC82DCA3}"/>
              </a:ext>
            </a:extLst>
          </p:cNvPr>
          <p:cNvPicPr>
            <a:picLocks noChangeAspect="1"/>
          </p:cNvPicPr>
          <p:nvPr/>
        </p:nvPicPr>
        <p:blipFill rotWithShape="1">
          <a:blip r:embed="rId5"/>
          <a:srcRect l="27768" t="33333" r="45982" b="28254"/>
          <a:stretch/>
        </p:blipFill>
        <p:spPr>
          <a:xfrm>
            <a:off x="320040" y="2894723"/>
            <a:ext cx="1634021" cy="13450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79504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D8FDF-6F4F-4A6B-9591-F0F35CACF333}"/>
              </a:ext>
            </a:extLst>
          </p:cNvPr>
          <p:cNvSpPr>
            <a:spLocks noGrp="1"/>
          </p:cNvSpPr>
          <p:nvPr>
            <p:ph type="title"/>
          </p:nvPr>
        </p:nvSpPr>
        <p:spPr/>
        <p:txBody>
          <a:bodyPr>
            <a:noAutofit/>
          </a:bodyPr>
          <a:lstStyle/>
          <a:p>
            <a:r>
              <a:rPr lang="en-US" dirty="0"/>
              <a:t>You Could be Working on the Space Launch</a:t>
            </a:r>
            <a:br>
              <a:rPr lang="en-US" dirty="0"/>
            </a:br>
            <a:r>
              <a:rPr lang="en-US" dirty="0"/>
              <a:t> Systems (SLS)</a:t>
            </a:r>
          </a:p>
        </p:txBody>
      </p:sp>
      <p:sp>
        <p:nvSpPr>
          <p:cNvPr id="3" name="Footer Placeholder 2">
            <a:extLst>
              <a:ext uri="{FF2B5EF4-FFF2-40B4-BE49-F238E27FC236}">
                <a16:creationId xmlns:a16="http://schemas.microsoft.com/office/drawing/2014/main" id="{263EB806-F16C-4DCC-9346-8C882C827922}"/>
              </a:ext>
            </a:extLst>
          </p:cNvPr>
          <p:cNvSpPr>
            <a:spLocks noGrp="1"/>
          </p:cNvSpPr>
          <p:nvPr>
            <p:ph type="ftr" sz="quarter" idx="10"/>
          </p:nvPr>
        </p:nvSpPr>
        <p:spPr/>
        <p:txBody>
          <a:bodyPr/>
          <a:lstStyle/>
          <a:p>
            <a:r>
              <a:rPr lang="en-AU"/>
              <a:t>©Jacobs 2019</a:t>
            </a:r>
            <a:endParaRPr lang="en-AU" dirty="0"/>
          </a:p>
        </p:txBody>
      </p:sp>
      <p:pic>
        <p:nvPicPr>
          <p:cNvPr id="6" name="Picture 5">
            <a:extLst>
              <a:ext uri="{FF2B5EF4-FFF2-40B4-BE49-F238E27FC236}">
                <a16:creationId xmlns:a16="http://schemas.microsoft.com/office/drawing/2014/main" id="{7D3DB6B5-DD2E-4AA4-951A-93E8D23B3F03}"/>
              </a:ext>
            </a:extLst>
          </p:cNvPr>
          <p:cNvPicPr>
            <a:picLocks noChangeAspect="1"/>
          </p:cNvPicPr>
          <p:nvPr/>
        </p:nvPicPr>
        <p:blipFill>
          <a:blip r:embed="rId2"/>
          <a:stretch>
            <a:fillRect/>
          </a:stretch>
        </p:blipFill>
        <p:spPr>
          <a:xfrm>
            <a:off x="7210425" y="9832"/>
            <a:ext cx="4981575" cy="6648450"/>
          </a:xfrm>
          <a:prstGeom prst="rect">
            <a:avLst/>
          </a:prstGeom>
        </p:spPr>
      </p:pic>
      <p:sp>
        <p:nvSpPr>
          <p:cNvPr id="5" name="Text Placeholder 4">
            <a:extLst>
              <a:ext uri="{FF2B5EF4-FFF2-40B4-BE49-F238E27FC236}">
                <a16:creationId xmlns:a16="http://schemas.microsoft.com/office/drawing/2014/main" id="{1A19261C-72A4-412F-936D-7380201D8008}"/>
              </a:ext>
            </a:extLst>
          </p:cNvPr>
          <p:cNvSpPr>
            <a:spLocks noGrp="1"/>
          </p:cNvSpPr>
          <p:nvPr>
            <p:ph type="body" sz="quarter" idx="12"/>
          </p:nvPr>
        </p:nvSpPr>
        <p:spPr>
          <a:xfrm>
            <a:off x="319723" y="1400325"/>
            <a:ext cx="6789000" cy="4935537"/>
          </a:xfrm>
        </p:spPr>
        <p:txBody>
          <a:bodyPr/>
          <a:lstStyle/>
          <a:p>
            <a:r>
              <a:rPr lang="en-US" sz="1800" dirty="0"/>
              <a:t>Powered by four RS-25 engines and twin solid rocket boosters, NASA’s Space Launch System (SLS) rocket produces </a:t>
            </a:r>
            <a:r>
              <a:rPr lang="en-US" sz="1800" b="1" dirty="0">
                <a:solidFill>
                  <a:schemeClr val="accent1">
                    <a:lumMod val="50000"/>
                  </a:schemeClr>
                </a:solidFill>
              </a:rPr>
              <a:t>8.8 million pounds of thrust</a:t>
            </a:r>
            <a:r>
              <a:rPr lang="en-US" sz="1800" dirty="0"/>
              <a:t> to propel the agency’s Artemis missions to the Moon. </a:t>
            </a:r>
          </a:p>
          <a:p>
            <a:r>
              <a:rPr lang="en-US" sz="1800" dirty="0"/>
              <a:t>Offering more payload mass, volume capability and energy to speed missions through deep space, the SLS rocket is designed to be both flexible and evolvable to enable a variety of missions, including landing the first woman and the next man on the </a:t>
            </a:r>
            <a:r>
              <a:rPr lang="en-US" sz="1800" b="1" dirty="0">
                <a:solidFill>
                  <a:schemeClr val="accent1">
                    <a:lumMod val="50000"/>
                  </a:schemeClr>
                </a:solidFill>
              </a:rPr>
              <a:t>Moon by 2024</a:t>
            </a:r>
            <a:r>
              <a:rPr lang="en-US" sz="1800" dirty="0"/>
              <a:t>. </a:t>
            </a:r>
          </a:p>
          <a:p>
            <a:r>
              <a:rPr lang="en-US" sz="1800" dirty="0"/>
              <a:t>SLS, along with NASA’s Gateway in lunar orbit and the Orion spacecraft, is NASA’s backbone for NASA’s deep space exploration. </a:t>
            </a:r>
            <a:r>
              <a:rPr lang="en-US" sz="1800" b="1" dirty="0">
                <a:solidFill>
                  <a:schemeClr val="accent1">
                    <a:lumMod val="50000"/>
                  </a:schemeClr>
                </a:solidFill>
              </a:rPr>
              <a:t>It is the only rocket that can send Orion, astronauts and supplies beyond Earth’s orbit to the Moon on a single mission.</a:t>
            </a:r>
          </a:p>
        </p:txBody>
      </p:sp>
    </p:spTree>
    <p:extLst>
      <p:ext uri="{BB962C8B-B14F-4D97-AF65-F5344CB8AC3E}">
        <p14:creationId xmlns:p14="http://schemas.microsoft.com/office/powerpoint/2010/main" val="818186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1286C-90D8-4C6A-AF5F-C78C24FD1C61}"/>
              </a:ext>
            </a:extLst>
          </p:cNvPr>
          <p:cNvSpPr>
            <a:spLocks noGrp="1"/>
          </p:cNvSpPr>
          <p:nvPr>
            <p:ph type="title"/>
          </p:nvPr>
        </p:nvSpPr>
        <p:spPr/>
        <p:txBody>
          <a:bodyPr/>
          <a:lstStyle/>
          <a:p>
            <a:r>
              <a:rPr lang="en-US" dirty="0"/>
              <a:t>Or Human Landing Systems (HLS)</a:t>
            </a:r>
          </a:p>
        </p:txBody>
      </p:sp>
      <p:sp>
        <p:nvSpPr>
          <p:cNvPr id="5" name="Text Placeholder 4">
            <a:extLst>
              <a:ext uri="{FF2B5EF4-FFF2-40B4-BE49-F238E27FC236}">
                <a16:creationId xmlns:a16="http://schemas.microsoft.com/office/drawing/2014/main" id="{B69AE9D8-6E1F-40FE-9714-9658B14B676C}"/>
              </a:ext>
            </a:extLst>
          </p:cNvPr>
          <p:cNvSpPr>
            <a:spLocks noGrp="1"/>
          </p:cNvSpPr>
          <p:nvPr>
            <p:ph type="body" sz="quarter" idx="12"/>
          </p:nvPr>
        </p:nvSpPr>
        <p:spPr>
          <a:xfrm>
            <a:off x="319723" y="1243013"/>
            <a:ext cx="6808664" cy="4935537"/>
          </a:xfrm>
        </p:spPr>
        <p:txBody>
          <a:bodyPr/>
          <a:lstStyle/>
          <a:p>
            <a:r>
              <a:rPr lang="en-US" dirty="0"/>
              <a:t>HLS features offer support for lunar surface extra-vehicle activities (EVA) and global lunar surface access</a:t>
            </a:r>
          </a:p>
          <a:p>
            <a:r>
              <a:rPr lang="en-US" dirty="0"/>
              <a:t>The HLS will meet scientific requirements for lunar discovery and exploration by offering favorable vantage point for Earth, sun and deep space observations        </a:t>
            </a:r>
          </a:p>
          <a:p>
            <a:r>
              <a:rPr lang="en-US" dirty="0"/>
              <a:t>The HLS will prove technologies that enable Lunar missions and feed forward to Mars and other deep space destinations.</a:t>
            </a:r>
          </a:p>
          <a:p>
            <a:endParaRPr lang="en-US" dirty="0"/>
          </a:p>
        </p:txBody>
      </p:sp>
      <p:pic>
        <p:nvPicPr>
          <p:cNvPr id="1026" name="Picture 1" descr="An Artist's picture of an ascent vehicle separating from a descent vehicle and departing the lunar surface. Credit: NASA.">
            <a:extLst>
              <a:ext uri="{FF2B5EF4-FFF2-40B4-BE49-F238E27FC236}">
                <a16:creationId xmlns:a16="http://schemas.microsoft.com/office/drawing/2014/main" id="{8F1E4AB4-8281-43D8-A5DE-FE09D37EE3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2255" y="486794"/>
            <a:ext cx="5128193" cy="512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1377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C19BC-7852-4C45-9948-F14C80371AE7}"/>
              </a:ext>
            </a:extLst>
          </p:cNvPr>
          <p:cNvSpPr>
            <a:spLocks noGrp="1"/>
          </p:cNvSpPr>
          <p:nvPr>
            <p:ph type="title"/>
          </p:nvPr>
        </p:nvSpPr>
        <p:spPr/>
        <p:txBody>
          <a:bodyPr/>
          <a:lstStyle/>
          <a:p>
            <a:r>
              <a:rPr lang="en-US" dirty="0"/>
              <a:t>Or Even the International Space Station (ISS)</a:t>
            </a:r>
          </a:p>
        </p:txBody>
      </p:sp>
      <p:sp>
        <p:nvSpPr>
          <p:cNvPr id="5" name="Text Placeholder 4">
            <a:extLst>
              <a:ext uri="{FF2B5EF4-FFF2-40B4-BE49-F238E27FC236}">
                <a16:creationId xmlns:a16="http://schemas.microsoft.com/office/drawing/2014/main" id="{03E1F7B1-9F54-482F-9F3C-D1B901F2202E}"/>
              </a:ext>
            </a:extLst>
          </p:cNvPr>
          <p:cNvSpPr>
            <a:spLocks noGrp="1"/>
          </p:cNvSpPr>
          <p:nvPr>
            <p:ph type="body" sz="quarter" idx="12"/>
          </p:nvPr>
        </p:nvSpPr>
        <p:spPr>
          <a:xfrm>
            <a:off x="319723" y="1243013"/>
            <a:ext cx="6710342" cy="4935537"/>
          </a:xfrm>
        </p:spPr>
        <p:txBody>
          <a:bodyPr/>
          <a:lstStyle/>
          <a:p>
            <a:r>
              <a:rPr lang="en-US" sz="2000" dirty="0"/>
              <a:t>The station serves as a microgravity and space environment research laboratory in which scientific research is conducted in astrobiology, astronomy, meteorology, physics, and other fields.  </a:t>
            </a:r>
          </a:p>
          <a:p>
            <a:r>
              <a:rPr lang="en-US" sz="2000" dirty="0"/>
              <a:t>The ISS is suited for testing the spacecraft systems and equipment required for possible future long-duration missions to the Moon and Mars</a:t>
            </a:r>
          </a:p>
          <a:p>
            <a:r>
              <a:rPr lang="en-US" sz="2000" dirty="0"/>
              <a:t>The ISS provides a platform to conduct scientific research, with power, data, cooling, and crew available to support experiments. Small </a:t>
            </a:r>
            <a:r>
              <a:rPr lang="en-US" sz="2000" dirty="0" err="1"/>
              <a:t>uncrewed</a:t>
            </a:r>
            <a:r>
              <a:rPr lang="en-US" sz="2000" dirty="0"/>
              <a:t> spacecraft can also provide platforms for experiments, especially those involving zero gravity and exposure to space, but space stations offer a long-term environment where studies can be performed potentially for decades, combined with ready access by human researchers</a:t>
            </a:r>
          </a:p>
        </p:txBody>
      </p:sp>
      <p:pic>
        <p:nvPicPr>
          <p:cNvPr id="1026" name="Picture 2" descr="What are the biggest dangers on the International Space Station? -  skyatnightmagazine">
            <a:extLst>
              <a:ext uri="{FF2B5EF4-FFF2-40B4-BE49-F238E27FC236}">
                <a16:creationId xmlns:a16="http://schemas.microsoft.com/office/drawing/2014/main" id="{78C248D7-D603-4B8A-9030-FB23AF3D86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375" r="41314"/>
          <a:stretch/>
        </p:blipFill>
        <p:spPr bwMode="auto">
          <a:xfrm>
            <a:off x="7511143" y="9752"/>
            <a:ext cx="4680857" cy="6197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127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497B7-EFBA-409F-8A9D-E74BCA651BF5}"/>
              </a:ext>
            </a:extLst>
          </p:cNvPr>
          <p:cNvSpPr>
            <a:spLocks noGrp="1"/>
          </p:cNvSpPr>
          <p:nvPr>
            <p:ph type="title"/>
          </p:nvPr>
        </p:nvSpPr>
        <p:spPr/>
        <p:txBody>
          <a:bodyPr/>
          <a:lstStyle/>
          <a:p>
            <a:r>
              <a:rPr lang="en-US" dirty="0"/>
              <a:t>What Your Degree Can Do for You</a:t>
            </a:r>
          </a:p>
        </p:txBody>
      </p:sp>
      <p:sp>
        <p:nvSpPr>
          <p:cNvPr id="5" name="Text Placeholder 4">
            <a:extLst>
              <a:ext uri="{FF2B5EF4-FFF2-40B4-BE49-F238E27FC236}">
                <a16:creationId xmlns:a16="http://schemas.microsoft.com/office/drawing/2014/main" id="{79B150F7-9585-48D9-9EA7-717C99D6B840}"/>
              </a:ext>
            </a:extLst>
          </p:cNvPr>
          <p:cNvSpPr>
            <a:spLocks noGrp="1"/>
          </p:cNvSpPr>
          <p:nvPr>
            <p:ph type="body" sz="quarter" idx="12"/>
          </p:nvPr>
        </p:nvSpPr>
        <p:spPr/>
        <p:txBody>
          <a:bodyPr/>
          <a:lstStyle/>
          <a:p>
            <a:r>
              <a:rPr lang="en-US" sz="1500" b="1" dirty="0"/>
              <a:t>Aeronautical/Aerospace Engineer</a:t>
            </a:r>
            <a:r>
              <a:rPr lang="en-US" sz="1500" dirty="0"/>
              <a:t>: design, development, construction, testing, and operation of vehicles operating in the Earth’s atmosphere or in outer space</a:t>
            </a:r>
          </a:p>
          <a:p>
            <a:r>
              <a:rPr lang="en-US" sz="1500" b="1" dirty="0"/>
              <a:t>Data Process/Analyst Engineer</a:t>
            </a:r>
            <a:r>
              <a:rPr lang="en-US" sz="1500" dirty="0"/>
              <a:t>: supercomputer simulations that can help conduct research with less time and expense. Engineers are needed to process the data collected in these simulations and determine how to use it to deploy new solutions</a:t>
            </a:r>
          </a:p>
          <a:p>
            <a:r>
              <a:rPr lang="en-US" sz="1500" b="1" dirty="0"/>
              <a:t>Design Engineer</a:t>
            </a:r>
            <a:r>
              <a:rPr lang="en-US" sz="1500" dirty="0"/>
              <a:t>: work on products and systems that involve adapting and using complex scientific and mathematical techniques. The emphasis tends to be on utilizing engineering physics and sciences to develop solutions</a:t>
            </a:r>
          </a:p>
          <a:p>
            <a:r>
              <a:rPr lang="en-US" sz="1500" b="1" dirty="0"/>
              <a:t>Electrical Engineer</a:t>
            </a:r>
            <a:r>
              <a:rPr lang="en-US" sz="1500" dirty="0"/>
              <a:t>: determine the risks due to solar storms to the shuttle, International Space Station and crews, and make recommendations that would ensure the safety of the shuttle, ISS and crews. </a:t>
            </a:r>
          </a:p>
          <a:p>
            <a:r>
              <a:rPr lang="en-US" sz="1500" b="1" dirty="0"/>
              <a:t>Hardware Engineer</a:t>
            </a:r>
            <a:r>
              <a:rPr lang="en-US" sz="1500" dirty="0"/>
              <a:t>: design, build, and test the latest computer and electronics hardware</a:t>
            </a:r>
          </a:p>
          <a:p>
            <a:r>
              <a:rPr lang="en-US" sz="1500" b="1" dirty="0"/>
              <a:t>Instrumentation Engineer</a:t>
            </a:r>
            <a:r>
              <a:rPr lang="en-US" sz="1500" dirty="0"/>
              <a:t>: measuring instruments that are used for indicating, measuring and recording physical quantities such as flow, temperature, level, distance, angle, or pressure</a:t>
            </a:r>
          </a:p>
          <a:p>
            <a:r>
              <a:rPr lang="en-US" sz="1500" b="1" dirty="0"/>
              <a:t>Mechanical Engineer</a:t>
            </a:r>
            <a:r>
              <a:rPr lang="en-US" sz="1500" dirty="0"/>
              <a:t>: design and research potential advances, whether they are large engines or tiny sensors, to develop new and better aerospace technologies for current and future needs</a:t>
            </a:r>
          </a:p>
          <a:p>
            <a:r>
              <a:rPr lang="en-US" sz="1500" b="1" dirty="0"/>
              <a:t>Payload Specialist</a:t>
            </a:r>
            <a:r>
              <a:rPr lang="en-US" sz="1500" dirty="0"/>
              <a:t>: help with data collection, experimentation, and other work critical to a space mission. Payload specialists accompany a piece of equipment in order to properly install or use it in the mission</a:t>
            </a:r>
          </a:p>
          <a:p>
            <a:r>
              <a:rPr lang="en-US" sz="1500" b="1" dirty="0"/>
              <a:t>Software Engineer</a:t>
            </a:r>
            <a:r>
              <a:rPr lang="en-US" sz="1500" dirty="0"/>
              <a:t>: design, develop and maintain software systems including operating systems, business applications, mobile and web applications, connected hardware devices, networking systems</a:t>
            </a:r>
          </a:p>
          <a:p>
            <a:r>
              <a:rPr lang="en-US" sz="1500" b="1" dirty="0"/>
              <a:t>Systems Engineer</a:t>
            </a:r>
            <a:r>
              <a:rPr lang="en-US" sz="1500" dirty="0"/>
              <a:t>: focuses on how to design and manage complex systems over their life cycles</a:t>
            </a:r>
          </a:p>
          <a:p>
            <a:endParaRPr lang="en-US" sz="1000" dirty="0"/>
          </a:p>
        </p:txBody>
      </p:sp>
    </p:spTree>
    <p:extLst>
      <p:ext uri="{BB962C8B-B14F-4D97-AF65-F5344CB8AC3E}">
        <p14:creationId xmlns:p14="http://schemas.microsoft.com/office/powerpoint/2010/main" val="2020757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9945B5D-3396-45C4-9FDF-A6979BE2071F}"/>
              </a:ext>
            </a:extLst>
          </p:cNvPr>
          <p:cNvPicPr>
            <a:picLocks noChangeAspect="1"/>
          </p:cNvPicPr>
          <p:nvPr/>
        </p:nvPicPr>
        <p:blipFill>
          <a:blip r:embed="rId2">
            <a:alphaModFix amt="20000"/>
          </a:blip>
          <a:stretch>
            <a:fillRect/>
          </a:stretch>
        </p:blipFill>
        <p:spPr>
          <a:xfrm>
            <a:off x="0" y="944148"/>
            <a:ext cx="12192000" cy="4969704"/>
          </a:xfrm>
          <a:prstGeom prst="rect">
            <a:avLst/>
          </a:prstGeom>
        </p:spPr>
      </p:pic>
      <p:sp>
        <p:nvSpPr>
          <p:cNvPr id="2" name="Title 1">
            <a:extLst>
              <a:ext uri="{FF2B5EF4-FFF2-40B4-BE49-F238E27FC236}">
                <a16:creationId xmlns:a16="http://schemas.microsoft.com/office/drawing/2014/main" id="{E558BDFD-7573-4A91-A107-0F21339E011F}"/>
              </a:ext>
            </a:extLst>
          </p:cNvPr>
          <p:cNvSpPr>
            <a:spLocks noGrp="1"/>
          </p:cNvSpPr>
          <p:nvPr>
            <p:ph type="title"/>
          </p:nvPr>
        </p:nvSpPr>
        <p:spPr/>
        <p:txBody>
          <a:bodyPr/>
          <a:lstStyle/>
          <a:p>
            <a:r>
              <a:rPr lang="en-US" dirty="0"/>
              <a:t>Create a Candidate Profile and Apply</a:t>
            </a:r>
          </a:p>
        </p:txBody>
      </p:sp>
      <p:sp>
        <p:nvSpPr>
          <p:cNvPr id="3" name="Footer Placeholder 2">
            <a:extLst>
              <a:ext uri="{FF2B5EF4-FFF2-40B4-BE49-F238E27FC236}">
                <a16:creationId xmlns:a16="http://schemas.microsoft.com/office/drawing/2014/main" id="{500ED6BC-33C6-4159-84A1-4FDC6FB33E29}"/>
              </a:ext>
            </a:extLst>
          </p:cNvPr>
          <p:cNvSpPr>
            <a:spLocks noGrp="1"/>
          </p:cNvSpPr>
          <p:nvPr>
            <p:ph type="ftr" sz="quarter" idx="10"/>
          </p:nvPr>
        </p:nvSpPr>
        <p:spPr/>
        <p:txBody>
          <a:bodyPr/>
          <a:lstStyle/>
          <a:p>
            <a:r>
              <a:rPr lang="en-AU"/>
              <a:t>©Jacobs 2019</a:t>
            </a:r>
            <a:endParaRPr lang="en-AU" dirty="0"/>
          </a:p>
        </p:txBody>
      </p:sp>
      <p:sp>
        <p:nvSpPr>
          <p:cNvPr id="4" name="Slide Number Placeholder 3">
            <a:extLst>
              <a:ext uri="{FF2B5EF4-FFF2-40B4-BE49-F238E27FC236}">
                <a16:creationId xmlns:a16="http://schemas.microsoft.com/office/drawing/2014/main" id="{2992A0EC-803F-4B65-ABE5-62B79E993BD5}"/>
              </a:ext>
            </a:extLst>
          </p:cNvPr>
          <p:cNvSpPr>
            <a:spLocks noGrp="1"/>
          </p:cNvSpPr>
          <p:nvPr>
            <p:ph type="sldNum" sz="quarter" idx="11"/>
          </p:nvPr>
        </p:nvSpPr>
        <p:spPr/>
        <p:txBody>
          <a:bodyPr/>
          <a:lstStyle/>
          <a:p>
            <a:fld id="{9B3E39EC-4BE2-4DEA-81C0-4ABC0AAB4AC0}" type="slidenum">
              <a:rPr lang="en-AU" smtClean="0"/>
              <a:pPr/>
              <a:t>9</a:t>
            </a:fld>
            <a:endParaRPr lang="en-AU" dirty="0"/>
          </a:p>
        </p:txBody>
      </p:sp>
      <p:sp>
        <p:nvSpPr>
          <p:cNvPr id="5" name="Text Placeholder 4">
            <a:extLst>
              <a:ext uri="{FF2B5EF4-FFF2-40B4-BE49-F238E27FC236}">
                <a16:creationId xmlns:a16="http://schemas.microsoft.com/office/drawing/2014/main" id="{DFEEC1D1-E7D2-4D0F-9150-3164423933B2}"/>
              </a:ext>
            </a:extLst>
          </p:cNvPr>
          <p:cNvSpPr>
            <a:spLocks noGrp="1"/>
          </p:cNvSpPr>
          <p:nvPr>
            <p:ph type="body" sz="quarter" idx="12"/>
          </p:nvPr>
        </p:nvSpPr>
        <p:spPr>
          <a:xfrm>
            <a:off x="319723" y="1887794"/>
            <a:ext cx="10525258" cy="4290756"/>
          </a:xfrm>
        </p:spPr>
        <p:txBody>
          <a:bodyPr/>
          <a:lstStyle/>
          <a:p>
            <a:pPr marL="0" lvl="0" indent="0">
              <a:buNone/>
            </a:pPr>
            <a:r>
              <a:rPr lang="en-US" dirty="0"/>
              <a:t>Apply online at </a:t>
            </a:r>
            <a:r>
              <a:rPr lang="en-US" dirty="0">
                <a:hlinkClick r:id="rId3"/>
              </a:rPr>
              <a:t>https://jseg.space/</a:t>
            </a:r>
            <a:endParaRPr lang="en-US" dirty="0"/>
          </a:p>
          <a:p>
            <a:pPr marL="0" lvl="0" indent="0">
              <a:buNone/>
            </a:pPr>
            <a:endParaRPr lang="en-US" dirty="0"/>
          </a:p>
          <a:p>
            <a:pPr lvl="0"/>
            <a:r>
              <a:rPr lang="en-US" dirty="0"/>
              <a:t>Select </a:t>
            </a:r>
            <a:r>
              <a:rPr lang="en-US" b="1" dirty="0"/>
              <a:t>Sign In </a:t>
            </a:r>
            <a:r>
              <a:rPr lang="en-US" dirty="0"/>
              <a:t>to create profile</a:t>
            </a:r>
          </a:p>
          <a:p>
            <a:pPr lvl="0"/>
            <a:r>
              <a:rPr lang="en-US" dirty="0"/>
              <a:t>Select </a:t>
            </a:r>
            <a:r>
              <a:rPr lang="en-US" b="1" dirty="0"/>
              <a:t>Accept Agreement</a:t>
            </a:r>
          </a:p>
          <a:p>
            <a:pPr lvl="0"/>
            <a:r>
              <a:rPr lang="en-US" dirty="0"/>
              <a:t>Select </a:t>
            </a:r>
            <a:r>
              <a:rPr lang="en-US" b="1" dirty="0"/>
              <a:t>New User</a:t>
            </a:r>
          </a:p>
          <a:p>
            <a:pPr lvl="0"/>
            <a:r>
              <a:rPr lang="en-US" b="1" dirty="0"/>
              <a:t>Create</a:t>
            </a:r>
            <a:r>
              <a:rPr lang="en-US" dirty="0"/>
              <a:t> username and password</a:t>
            </a:r>
          </a:p>
          <a:p>
            <a:pPr lvl="0"/>
            <a:r>
              <a:rPr lang="en-US" dirty="0"/>
              <a:t>Remember to select the option to </a:t>
            </a:r>
            <a:r>
              <a:rPr lang="en-US" b="1" dirty="0"/>
              <a:t>receive job alerts</a:t>
            </a:r>
          </a:p>
          <a:p>
            <a:endParaRPr lang="en-US" dirty="0"/>
          </a:p>
        </p:txBody>
      </p:sp>
    </p:spTree>
    <p:extLst>
      <p:ext uri="{BB962C8B-B14F-4D97-AF65-F5344CB8AC3E}">
        <p14:creationId xmlns:p14="http://schemas.microsoft.com/office/powerpoint/2010/main" val="2323043054"/>
      </p:ext>
    </p:extLst>
  </p:cSld>
  <p:clrMapOvr>
    <a:masterClrMapping/>
  </p:clrMapOvr>
</p:sld>
</file>

<file path=ppt/theme/theme1.xml><?xml version="1.0" encoding="utf-8"?>
<a:theme xmlns:a="http://schemas.openxmlformats.org/drawingml/2006/main" name="Dividers Slide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7400D640-EF4A-46E9-BB93-688E265BD11D}"/>
    </a:ext>
  </a:extLst>
</a:theme>
</file>

<file path=ppt/theme/theme10.xml><?xml version="1.0" encoding="utf-8"?>
<a:theme xmlns:a="http://schemas.openxmlformats.org/drawingml/2006/main" name="Values Slide">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22BAFB7C-2B94-4AEE-A6E2-5D795632C663}"/>
    </a:ext>
  </a:extLst>
</a:theme>
</file>

<file path=ppt/theme/theme11.xml><?xml version="1.0" encoding="utf-8"?>
<a:theme xmlns:a="http://schemas.openxmlformats.org/drawingml/2006/main" name="Map">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E7DABEC5-70C8-4EAE-8D33-3C4A4FFE1DE6}"/>
    </a:ext>
  </a:extLst>
</a:theme>
</file>

<file path=ppt/theme/theme12.xml><?xml version="1.0" encoding="utf-8"?>
<a:theme xmlns:a="http://schemas.openxmlformats.org/drawingml/2006/main" name="1_Map">
  <a:themeElements>
    <a:clrScheme name="Jacobs Charts &amp; Tables">
      <a:dk1>
        <a:srgbClr val="000000"/>
      </a:dk1>
      <a:lt1>
        <a:srgbClr val="FFFFFF"/>
      </a:lt1>
      <a:dk2>
        <a:srgbClr val="333333"/>
      </a:dk2>
      <a:lt2>
        <a:srgbClr val="E5E5E5"/>
      </a:lt2>
      <a:accent1>
        <a:srgbClr val="333333"/>
      </a:accent1>
      <a:accent2>
        <a:srgbClr val="A5A5A5"/>
      </a:accent2>
      <a:accent3>
        <a:srgbClr val="C8C8C8"/>
      </a:accent3>
      <a:accent4>
        <a:srgbClr val="E6E6E6"/>
      </a:accent4>
      <a:accent5>
        <a:srgbClr val="333333"/>
      </a:accent5>
      <a:accent6>
        <a:srgbClr val="A5A5A5"/>
      </a:accent6>
      <a:hlink>
        <a:srgbClr val="C8C8C8"/>
      </a:hlink>
      <a:folHlink>
        <a:srgbClr val="E6E6E6"/>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D5CE57C6-21C2-44BE-8453-4F718591CF7C}"/>
    </a:ext>
  </a:extLst>
</a:theme>
</file>

<file path=ppt/theme/theme13.xml><?xml version="1.0" encoding="utf-8"?>
<a:theme xmlns:a="http://schemas.openxmlformats.org/drawingml/2006/main" name="2_Map">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63229C8D-81F9-41CA-8215-4E6C30F6C8E0}"/>
    </a:ext>
  </a:extLst>
</a:theme>
</file>

<file path=ppt/theme/theme14.xml><?xml version="1.0" encoding="utf-8"?>
<a:theme xmlns:a="http://schemas.openxmlformats.org/drawingml/2006/main" name="3_Map">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67059610-2EB1-425C-B00F-F81535AC0968}"/>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44989FB5-C365-492E-8918-FA1B52802865}"/>
    </a:ext>
  </a:extLst>
</a:theme>
</file>

<file path=ppt/theme/theme3.xml><?xml version="1.0" encoding="utf-8"?>
<a:theme xmlns:a="http://schemas.openxmlformats.org/drawingml/2006/main" name="Agenda">
  <a:themeElements>
    <a:clrScheme name="Jacobs Charts &amp; Tables">
      <a:dk1>
        <a:srgbClr val="000000"/>
      </a:dk1>
      <a:lt1>
        <a:srgbClr val="FFFFFF"/>
      </a:lt1>
      <a:dk2>
        <a:srgbClr val="333333"/>
      </a:dk2>
      <a:lt2>
        <a:srgbClr val="E5E5E5"/>
      </a:lt2>
      <a:accent1>
        <a:srgbClr val="333333"/>
      </a:accent1>
      <a:accent2>
        <a:srgbClr val="A5A5A5"/>
      </a:accent2>
      <a:accent3>
        <a:srgbClr val="C8C8C8"/>
      </a:accent3>
      <a:accent4>
        <a:srgbClr val="E6E6E6"/>
      </a:accent4>
      <a:accent5>
        <a:srgbClr val="333333"/>
      </a:accent5>
      <a:accent6>
        <a:srgbClr val="A5A5A5"/>
      </a:accent6>
      <a:hlink>
        <a:srgbClr val="C8C8C8"/>
      </a:hlink>
      <a:folHlink>
        <a:srgbClr val="E6E6E6"/>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2BC0991B-61B6-4672-9C8C-AFD0EAE0E6D5}"/>
    </a:ext>
  </a:extLst>
</a:theme>
</file>

<file path=ppt/theme/theme4.xml><?xml version="1.0" encoding="utf-8"?>
<a:theme xmlns:a="http://schemas.openxmlformats.org/drawingml/2006/main" name="Content Colored Option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421B0A0B-D14D-4217-9F9B-3A0E27A6FECE}"/>
    </a:ext>
  </a:extLst>
</a:theme>
</file>

<file path=ppt/theme/theme5.xml><?xml version="1.0" encoding="utf-8"?>
<a:theme xmlns:a="http://schemas.openxmlformats.org/drawingml/2006/main" name="Night Layout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37F62C33-A62D-480D-8378-B36433DEACA3}"/>
    </a:ext>
  </a:extLst>
</a:theme>
</file>

<file path=ppt/theme/theme6.xml><?xml version="1.0" encoding="utf-8"?>
<a:theme xmlns:a="http://schemas.openxmlformats.org/drawingml/2006/main" name="Miscellaneous Layouts Mono">
  <a:themeElements>
    <a:clrScheme name="Jacobs Charts &amp; Tables">
      <a:dk1>
        <a:srgbClr val="000000"/>
      </a:dk1>
      <a:lt1>
        <a:srgbClr val="FFFFFF"/>
      </a:lt1>
      <a:dk2>
        <a:srgbClr val="333333"/>
      </a:dk2>
      <a:lt2>
        <a:srgbClr val="E5E5E5"/>
      </a:lt2>
      <a:accent1>
        <a:srgbClr val="333333"/>
      </a:accent1>
      <a:accent2>
        <a:srgbClr val="A5A5A5"/>
      </a:accent2>
      <a:accent3>
        <a:srgbClr val="C8C8C8"/>
      </a:accent3>
      <a:accent4>
        <a:srgbClr val="E6E6E6"/>
      </a:accent4>
      <a:accent5>
        <a:srgbClr val="333333"/>
      </a:accent5>
      <a:accent6>
        <a:srgbClr val="A5A5A5"/>
      </a:accent6>
      <a:hlink>
        <a:srgbClr val="C8C8C8"/>
      </a:hlink>
      <a:folHlink>
        <a:srgbClr val="E6E6E6"/>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2EBD0211-E5DB-4D3B-9D0C-BBC588E03411}"/>
    </a:ext>
  </a:extLst>
</a:theme>
</file>

<file path=ppt/theme/theme7.xml><?xml version="1.0" encoding="utf-8"?>
<a:theme xmlns:a="http://schemas.openxmlformats.org/drawingml/2006/main" name="Miscellaneous Layouts Color">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867B11B7-A59A-47BD-BE38-E684CA001890}"/>
    </a:ext>
  </a:extLst>
</a:theme>
</file>

<file path=ppt/theme/theme8.xml><?xml version="1.0" encoding="utf-8"?>
<a:theme xmlns:a="http://schemas.openxmlformats.org/drawingml/2006/main" name="Sequence Frame Layout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85EEB56D-7539-48DC-8D7D-A0DCAC36C687}"/>
    </a:ext>
  </a:extLst>
</a:theme>
</file>

<file path=ppt/theme/theme9.xml><?xml version="1.0" encoding="utf-8"?>
<a:theme xmlns:a="http://schemas.openxmlformats.org/drawingml/2006/main" name="1_Sequence Frame Layouts">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_PowerPoint_V7_01.pptx" id="{F7656221-DB9D-4148-BC7A-FE875EAFFF41}" vid="{455A60E4-18E3-4540-9D65-1C4B6A9601F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6184A5DB7DCF4789FD28FD9C0A9DE0" ma:contentTypeVersion="0" ma:contentTypeDescription="Create a new document." ma:contentTypeScope="" ma:versionID="041eb6e07f26483a5be52f295d4b8c2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524D76-B68C-473A-B298-CF252766D43B}">
  <ds:schemaRefs>
    <ds:schemaRef ds:uri="http://schemas.microsoft.com/sharepoint/v3/contenttype/forms"/>
  </ds:schemaRefs>
</ds:datastoreItem>
</file>

<file path=customXml/itemProps2.xml><?xml version="1.0" encoding="utf-8"?>
<ds:datastoreItem xmlns:ds="http://schemas.openxmlformats.org/officeDocument/2006/customXml" ds:itemID="{6AD9C8B0-5099-4EF4-B02B-D97FC59E80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A344EE2-9083-46CE-A8C8-1A3FA325D0C8}">
  <ds:schemaRefs>
    <ds:schemaRef ds:uri="http://schemas.microsoft.com/office/2006/documentManagement/types"/>
    <ds:schemaRef ds:uri="http://schemas.microsoft.com/office/2006/metadata/properties"/>
    <ds:schemaRef ds:uri="http://purl.org/dc/dcmitype/"/>
    <ds:schemaRef ds:uri="http://purl.org/dc/terms/"/>
    <ds:schemaRef ds:uri="http://schemas.microsoft.com/office/infopath/2007/PartnerControls"/>
    <ds:schemaRef ds:uri="http://www.w3.org/XML/1998/namespace"/>
    <ds:schemaRef ds:uri="http://schemas.openxmlformats.org/package/2006/metadata/core-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Jacobs_PowerPoint_V7-01</Template>
  <TotalTime>4684</TotalTime>
  <Words>837</Words>
  <Application>Microsoft Office PowerPoint</Application>
  <PresentationFormat>Widescreen</PresentationFormat>
  <Paragraphs>43</Paragraphs>
  <Slides>9</Slides>
  <Notes>2</Notes>
  <HiddenSlides>0</HiddenSlides>
  <MMClips>0</MMClips>
  <ScaleCrop>false</ScaleCrop>
  <HeadingPairs>
    <vt:vector size="6" baseType="variant">
      <vt:variant>
        <vt:lpstr>Fonts Used</vt:lpstr>
      </vt:variant>
      <vt:variant>
        <vt:i4>5</vt:i4>
      </vt:variant>
      <vt:variant>
        <vt:lpstr>Theme</vt:lpstr>
      </vt:variant>
      <vt:variant>
        <vt:i4>14</vt:i4>
      </vt:variant>
      <vt:variant>
        <vt:lpstr>Slide Titles</vt:lpstr>
      </vt:variant>
      <vt:variant>
        <vt:i4>9</vt:i4>
      </vt:variant>
    </vt:vector>
  </HeadingPairs>
  <TitlesOfParts>
    <vt:vector size="28" baseType="lpstr">
      <vt:lpstr>Arial</vt:lpstr>
      <vt:lpstr>Calibri</vt:lpstr>
      <vt:lpstr>Jacobs Chronos Light</vt:lpstr>
      <vt:lpstr>Jacobs Chronos</vt:lpstr>
      <vt:lpstr>Wingdings</vt:lpstr>
      <vt:lpstr>Dividers Slides</vt:lpstr>
      <vt:lpstr>Custom Design</vt:lpstr>
      <vt:lpstr>Agenda</vt:lpstr>
      <vt:lpstr>Content Colored Options</vt:lpstr>
      <vt:lpstr>Night Layouts</vt:lpstr>
      <vt:lpstr>Miscellaneous Layouts Mono</vt:lpstr>
      <vt:lpstr>Miscellaneous Layouts Color</vt:lpstr>
      <vt:lpstr>Sequence Frame Layouts</vt:lpstr>
      <vt:lpstr>1_Sequence Frame Layouts</vt:lpstr>
      <vt:lpstr>Values Slide</vt:lpstr>
      <vt:lpstr>Map</vt:lpstr>
      <vt:lpstr>1_Map</vt:lpstr>
      <vt:lpstr>2_Map</vt:lpstr>
      <vt:lpstr>3_Map</vt:lpstr>
      <vt:lpstr>PowerPoint Presentation</vt:lpstr>
      <vt:lpstr>Jacobs Early Career Development: We Want You to Dream Big </vt:lpstr>
      <vt:lpstr>Life at Jacobs</vt:lpstr>
      <vt:lpstr>We Live Inclusion</vt:lpstr>
      <vt:lpstr>You Could be Working on the Space Launch  Systems (SLS)</vt:lpstr>
      <vt:lpstr>Or Human Landing Systems (HLS)</vt:lpstr>
      <vt:lpstr>Or Even the International Space Station (ISS)</vt:lpstr>
      <vt:lpstr>What Your Degree Can Do for You</vt:lpstr>
      <vt:lpstr>Create a Candidate Profile and Apply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this template – PLEASE READ BEFORE CONTINUING</dc:title>
  <dc:creator>Gray, Amanda</dc:creator>
  <cp:lastModifiedBy>Findley, Yvonne C</cp:lastModifiedBy>
  <cp:revision>188</cp:revision>
  <cp:lastPrinted>2020-03-11T15:14:03Z</cp:lastPrinted>
  <dcterms:created xsi:type="dcterms:W3CDTF">2019-10-29T21:59:11Z</dcterms:created>
  <dcterms:modified xsi:type="dcterms:W3CDTF">2023-10-30T14:43:24Z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0x010100756184A5DB7DCF4789FD28FD9C0A9DE0</vt:lpwstr>
  </property>
  <property fmtid="{D5CDD505-2E9C-101B-9397-08002B2CF9AE}" pid="3" name="JiveHidden">
    <vt:lpwstr>true</vt:lpwstr>
  </property>
  <property fmtid="{D5CDD505-2E9C-101B-9397-08002B2CF9AE}" pid="4" name="Offisync_ProviderInitializationData">
    <vt:lpwstr>https://jacobsconnect.jacobs.com</vt:lpwstr>
  </property>
  <property fmtid="{D5CDD505-2E9C-101B-9397-08002B2CF9AE}" pid="5" name="Offisync_ServerID">
    <vt:lpwstr>9cccfa22-076e-4cdd-971e-89631ff06cda</vt:lpwstr>
  </property>
  <property fmtid="{D5CDD505-2E9C-101B-9397-08002B2CF9AE}" pid="6" name="Jive_VersionGuid">
    <vt:lpwstr>771368f2-e141-49a9-8090-e6928e07f387</vt:lpwstr>
  </property>
  <property fmtid="{D5CDD505-2E9C-101B-9397-08002B2CF9AE}" pid="7" name="Jive_LatestUserAccountName">
    <vt:lpwstr>erich.schlapman@jacobs.com</vt:lpwstr>
  </property>
  <property fmtid="{D5CDD505-2E9C-101B-9397-08002B2CF9AE}" pid="8" name="Offisync_UpdateToken">
    <vt:lpwstr>1</vt:lpwstr>
  </property>
  <property fmtid="{D5CDD505-2E9C-101B-9397-08002B2CF9AE}" pid="9" name="Offisync_UniqueId">
    <vt:lpwstr>305709</vt:lpwstr>
  </property>
</Properties>
</file>